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9" r:id="rId3"/>
    <p:sldId id="262" r:id="rId4"/>
    <p:sldId id="263" r:id="rId5"/>
    <p:sldId id="278" r:id="rId6"/>
    <p:sldId id="264" r:id="rId7"/>
    <p:sldId id="286" r:id="rId8"/>
    <p:sldId id="287" r:id="rId9"/>
    <p:sldId id="288" r:id="rId10"/>
    <p:sldId id="289" r:id="rId11"/>
    <p:sldId id="280" r:id="rId12"/>
    <p:sldId id="281" r:id="rId13"/>
    <p:sldId id="291" r:id="rId14"/>
    <p:sldId id="290" r:id="rId15"/>
    <p:sldId id="294" r:id="rId16"/>
    <p:sldId id="296" r:id="rId17"/>
    <p:sldId id="297" r:id="rId18"/>
    <p:sldId id="298" r:id="rId19"/>
    <p:sldId id="299" r:id="rId20"/>
    <p:sldId id="300" r:id="rId21"/>
    <p:sldId id="301" r:id="rId22"/>
    <p:sldId id="282" r:id="rId23"/>
    <p:sldId id="285" r:id="rId24"/>
    <p:sldId id="279" r:id="rId25"/>
    <p:sldId id="265" r:id="rId26"/>
    <p:sldId id="277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CDC"/>
    <a:srgbClr val="00A650"/>
    <a:srgbClr val="B8B8B8"/>
    <a:srgbClr val="FFFFFF"/>
    <a:srgbClr val="6364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410" autoAdjust="0"/>
  </p:normalViewPr>
  <p:slideViewPr>
    <p:cSldViewPr>
      <p:cViewPr>
        <p:scale>
          <a:sx n="110" d="100"/>
          <a:sy n="110" d="100"/>
        </p:scale>
        <p:origin x="1488" y="1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1.jpeg>
</file>

<file path=ppt/media/image12.jpeg>
</file>

<file path=ppt/media/image13.jpeg>
</file>

<file path=ppt/media/image14.png>
</file>

<file path=ppt/media/image15.jpe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jpeg>
</file>

<file path=ppt/media/image6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3EF61E-FAFC-4FB4-B79B-74006E684774}" type="datetimeFigureOut">
              <a:rPr lang="de-AT" smtClean="0"/>
              <a:t>07.11.2014</a:t>
            </a:fld>
            <a:endParaRPr lang="de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F3A073-D8C2-4133-A67E-A828A6A31404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2413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3A073-D8C2-4133-A67E-A828A6A31404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34845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Jacob Moreno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3A073-D8C2-4133-A67E-A828A6A31404}" type="slidenum">
              <a:rPr lang="de-AT" smtClean="0"/>
              <a:t>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84720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Jacob Moreno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3A073-D8C2-4133-A67E-A828A6A31404}" type="slidenum">
              <a:rPr lang="de-AT" smtClean="0"/>
              <a:t>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29339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Jacob Moreno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3A073-D8C2-4133-A67E-A828A6A31404}" type="slidenum">
              <a:rPr lang="de-AT" smtClean="0"/>
              <a:t>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651473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Jacob Moreno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3A073-D8C2-4133-A67E-A828A6A31404}" type="slidenum">
              <a:rPr lang="de-AT" smtClean="0"/>
              <a:t>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85342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Jacob Moreno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3A073-D8C2-4133-A67E-A828A6A31404}" type="slidenum">
              <a:rPr lang="de-AT" smtClean="0"/>
              <a:t>10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77053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Jacob Moreno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3A073-D8C2-4133-A67E-A828A6A31404}" type="slidenum">
              <a:rPr lang="de-AT" smtClean="0"/>
              <a:t>24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4349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-468560" y="476672"/>
            <a:ext cx="9951777" cy="3789178"/>
          </a:xfrm>
          <a:prstGeom prst="rect">
            <a:avLst/>
          </a:prstGeom>
          <a:solidFill>
            <a:schemeClr val="bg1">
              <a:lumMod val="95000"/>
              <a:alpha val="74118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23528" y="1058584"/>
            <a:ext cx="7772400" cy="14700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noProof="0" smtClean="0"/>
              <a:t>Talk Title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694068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hapter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1892830"/>
            <a:ext cx="7772400" cy="1362074"/>
          </a:xfrm>
        </p:spPr>
        <p:txBody>
          <a:bodyPr anchor="t"/>
          <a:lstStyle>
            <a:lvl1pPr algn="ctr">
              <a:defRPr sz="4000" b="1" cap="all">
                <a:effectLst>
                  <a:reflection blurRad="6350" stA="55000" endA="300" endPos="23000" dir="5400000" sy="-100000" algn="bl" rotWithShape="0"/>
                </a:effectLst>
              </a:defRPr>
            </a:lvl1pPr>
          </a:lstStyle>
          <a:p>
            <a:r>
              <a:rPr lang="en-US" dirty="0" smtClean="0"/>
              <a:t>Chapter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85800" y="3909053"/>
            <a:ext cx="7772400" cy="1500187"/>
          </a:xfrm>
        </p:spPr>
        <p:txBody>
          <a:bodyPr anchor="b">
            <a:normAutofit/>
          </a:bodyPr>
          <a:lstStyle>
            <a:lvl1pPr marL="0" indent="0" algn="ctr">
              <a:buNone/>
              <a:defRPr sz="3200">
                <a:solidFill>
                  <a:schemeClr val="tx1">
                    <a:tint val="75000"/>
                  </a:schemeClr>
                </a:solidFill>
                <a:effectLst>
                  <a:reflection blurRad="6350" stA="55000" endA="300" endPos="22000" dir="5400000" sy="-100000" algn="bl" rotWithShape="0"/>
                </a:effectLst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Chapter Subtitle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2651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4406902"/>
            <a:ext cx="6081935" cy="1362074"/>
          </a:xfrm>
        </p:spPr>
        <p:txBody>
          <a:bodyPr anchor="t"/>
          <a:lstStyle>
            <a:lvl1pPr algn="l">
              <a:defRPr sz="4000" b="1" cap="all">
                <a:effectLst>
                  <a:reflection blurRad="6350" stA="55000" endA="300" endPos="23000" dir="5400000" sy="-100000" algn="bl" rotWithShape="0"/>
                </a:effectLst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2906713"/>
            <a:ext cx="6081935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Section Subtitle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7164388" y="3141133"/>
            <a:ext cx="1584076" cy="1920048"/>
          </a:xfrm>
          <a:effectLst>
            <a:reflection blurRad="6350" stA="50000" endA="300" endPos="55000" dir="5400000" sy="-100000" algn="bl" rotWithShape="0"/>
          </a:effectLst>
          <a:scene3d>
            <a:camera prst="isometricLeftDown"/>
            <a:lightRig rig="threePt" dir="t"/>
          </a:scene3d>
        </p:spPr>
        <p:txBody>
          <a:bodyPr/>
          <a:lstStyle>
            <a:lvl1pPr>
              <a:defRPr/>
            </a:lvl1pPr>
          </a:lstStyle>
          <a:p>
            <a:r>
              <a:rPr lang="de-AT" dirty="0" smtClean="0"/>
              <a:t>Teaser Picture</a:t>
            </a:r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441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622300" indent="0"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744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4694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494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771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9036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42C3F-4840-460C-ADF2-7005A7FA8881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745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52" r:id="rId5"/>
    <p:sldLayoutId id="2147483653" r:id="rId6"/>
    <p:sldLayoutId id="2147483654" r:id="rId7"/>
    <p:sldLayoutId id="2147483655" r:id="rId8"/>
  </p:sldLayoutIdLst>
  <p:timing>
    <p:tnLst>
      <p:par>
        <p:cTn id="1" dur="indefinite" restart="never" nodeType="tmRoot"/>
      </p:par>
    </p:tnLst>
  </p:timing>
  <p:hf hdr="0" dt="0"/>
  <p:txStyles>
    <p:titleStyle>
      <a:lvl1pPr algn="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aiandra GD" pitchFamily="34" charset="0"/>
          <a:ea typeface="+mj-ea"/>
          <a:cs typeface="Narkisim" pitchFamily="34" charset="-79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Clr>
          <a:srgbClr val="00ACDC"/>
        </a:buClr>
        <a:buFont typeface="Arial" pitchFamily="34" charset="0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563" indent="0" algn="l" defTabSz="360000" rtl="0" eaLnBrk="1" latinLnBrk="0" hangingPunct="1">
        <a:spcBef>
          <a:spcPct val="20000"/>
        </a:spcBef>
        <a:spcAft>
          <a:spcPts val="600"/>
        </a:spcAft>
        <a:buClr>
          <a:srgbClr val="00ACDC"/>
        </a:buClr>
        <a:buFont typeface="Arial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358775" indent="0" algn="l" defTabSz="914400" rtl="0" eaLnBrk="1" latinLnBrk="0" hangingPunct="1">
        <a:spcBef>
          <a:spcPct val="20000"/>
        </a:spcBef>
        <a:spcAft>
          <a:spcPts val="600"/>
        </a:spcAft>
        <a:buClr>
          <a:srgbClr val="00ACDC"/>
        </a:buClr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715963" indent="0" algn="l" defTabSz="914400" rtl="0" eaLnBrk="1" latinLnBrk="0" hangingPunct="1">
        <a:spcBef>
          <a:spcPct val="20000"/>
        </a:spcBef>
        <a:spcAft>
          <a:spcPts val="600"/>
        </a:spcAft>
        <a:buClr>
          <a:srgbClr val="00ACDC"/>
        </a:buClr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898525" indent="0" algn="l" defTabSz="914400" rtl="0" eaLnBrk="1" latinLnBrk="0" hangingPunct="1">
        <a:spcBef>
          <a:spcPct val="20000"/>
        </a:spcBef>
        <a:spcAft>
          <a:spcPts val="600"/>
        </a:spcAft>
        <a:buClr>
          <a:srgbClr val="00ACDC"/>
        </a:buClr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www.gapminder.org/world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528" y="836712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Opening the Black Box of Interaction in Visualization</a:t>
            </a:r>
            <a:endParaRPr lang="en-US" dirty="0"/>
          </a:p>
        </p:txBody>
      </p:sp>
      <p:sp>
        <p:nvSpPr>
          <p:cNvPr id="4" name="Text Placeholder 12"/>
          <p:cNvSpPr txBox="1">
            <a:spLocks/>
          </p:cNvSpPr>
          <p:nvPr/>
        </p:nvSpPr>
        <p:spPr>
          <a:xfrm>
            <a:off x="107504" y="2703072"/>
            <a:ext cx="9036496" cy="64807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CDC"/>
              </a:buClr>
              <a:buSzTx/>
              <a:buFont typeface="Arial" pitchFamily="34" charset="0"/>
              <a:buNone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2563" indent="0" algn="l" defTabSz="3600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63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8525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Hans-Jörg Schulz</a:t>
            </a:r>
            <a:r>
              <a:rPr lang="en-US" sz="2800" baseline="30000" dirty="0" smtClean="0"/>
              <a:t>1</a:t>
            </a:r>
            <a:r>
              <a:rPr lang="en-US" sz="2800" dirty="0" smtClean="0"/>
              <a:t>, Tatiana v. Landesberger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, </a:t>
            </a:r>
            <a:r>
              <a:rPr lang="en-US" sz="2800" dirty="0" err="1" smtClean="0"/>
              <a:t>Dominikus</a:t>
            </a:r>
            <a:r>
              <a:rPr lang="en-US" sz="2800" dirty="0" smtClean="0"/>
              <a:t> Baur</a:t>
            </a:r>
            <a:r>
              <a:rPr lang="en-US" sz="2800" baseline="30000" dirty="0" smtClean="0"/>
              <a:t>3</a:t>
            </a:r>
            <a:endParaRPr lang="en-US" baseline="30000" dirty="0"/>
          </a:p>
        </p:txBody>
      </p:sp>
      <p:sp>
        <p:nvSpPr>
          <p:cNvPr id="5" name="TextBox 4"/>
          <p:cNvSpPr txBox="1"/>
          <p:nvPr/>
        </p:nvSpPr>
        <p:spPr>
          <a:xfrm>
            <a:off x="1907704" y="5799416"/>
            <a:ext cx="40152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  <a:tabLst>
                <a:tab pos="182563" algn="l"/>
              </a:tabLst>
            </a:pPr>
            <a:r>
              <a:rPr lang="en-US" baseline="0" dirty="0" err="1" smtClean="0"/>
              <a:t>Fraunhofer</a:t>
            </a:r>
            <a:r>
              <a:rPr lang="en-US" baseline="0" dirty="0" smtClean="0"/>
              <a:t> IGD, Rostock, Germany </a:t>
            </a:r>
          </a:p>
          <a:p>
            <a:pPr marL="457200" indent="-457200">
              <a:buFont typeface="+mj-lt"/>
              <a:buAutoNum type="arabicPeriod"/>
              <a:tabLst>
                <a:tab pos="182563" algn="l"/>
              </a:tabLst>
            </a:pPr>
            <a:r>
              <a:rPr lang="de-DE" dirty="0" smtClean="0"/>
              <a:t>TU Darmstadt, Darmstadt, Germany</a:t>
            </a:r>
          </a:p>
          <a:p>
            <a:pPr marL="457200" indent="-457200">
              <a:buFont typeface="+mj-lt"/>
              <a:buAutoNum type="arabicPeriod"/>
              <a:tabLst>
                <a:tab pos="182563" algn="l"/>
              </a:tabLst>
            </a:pPr>
            <a:r>
              <a:rPr lang="de-DE" baseline="0" dirty="0" smtClean="0"/>
              <a:t>Dominikus</a:t>
            </a:r>
            <a:r>
              <a:rPr lang="de-DE" dirty="0" smtClean="0"/>
              <a:t> Baur </a:t>
            </a:r>
            <a:r>
              <a:rPr lang="de-DE" dirty="0" err="1" smtClean="0"/>
              <a:t>Interfacery</a:t>
            </a:r>
            <a:endParaRPr lang="en-US" baseline="0" dirty="0"/>
          </a:p>
        </p:txBody>
      </p:sp>
      <p:sp>
        <p:nvSpPr>
          <p:cNvPr id="6" name="Text Placeholder 12"/>
          <p:cNvSpPr txBox="1">
            <a:spLocks/>
          </p:cNvSpPr>
          <p:nvPr/>
        </p:nvSpPr>
        <p:spPr>
          <a:xfrm>
            <a:off x="179512" y="3351144"/>
            <a:ext cx="8064822" cy="64807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CDC"/>
              </a:buClr>
              <a:buSzTx/>
              <a:buFont typeface="Arial" pitchFamily="34" charset="0"/>
              <a:buNone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2563" indent="0" algn="l" defTabSz="3600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63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8525" indent="0" algn="l" defTabSz="914400" rtl="0" eaLnBrk="1" latinLnBrk="0" hangingPunct="1">
              <a:spcBef>
                <a:spcPct val="20000"/>
              </a:spcBef>
              <a:buClr>
                <a:srgbClr val="00ACDC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accent1"/>
                </a:solidFill>
              </a:rPr>
              <a:t>VIS Tutorial 2014</a:t>
            </a:r>
            <a:endParaRPr lang="en-US" dirty="0"/>
          </a:p>
        </p:txBody>
      </p:sp>
      <p:pic>
        <p:nvPicPr>
          <p:cNvPr id="3" name="Picture 2" descr="https://upload.wikimedia.org/wikipedia/de/thumb/archive/2/24/20131029181216%21TU_Darmstadt_Logo.svg/500px-TU_Darmstadt_Logo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73225" y="4365104"/>
            <a:ext cx="3168352" cy="1299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59715" y="4725144"/>
            <a:ext cx="645091" cy="64098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05301" y="4751887"/>
            <a:ext cx="31192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smtClean="0"/>
              <a:t>D       .MINIK.US</a:t>
            </a:r>
            <a:endParaRPr lang="en-US" sz="3200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064" y="4625174"/>
            <a:ext cx="3060192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51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Tutorial Topic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History of Human-Computer-Interaction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10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15331" y="5553265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2007 – MS Surface</a:t>
            </a:r>
            <a:endParaRPr lang="en-US" dirty="0"/>
          </a:p>
        </p:txBody>
      </p:sp>
      <p:pic>
        <p:nvPicPr>
          <p:cNvPr id="2050" name="Picture 2" descr="https://upload.wikimedia.org/wikipedia/commons/thumb/6/67/Xbox-360-Kinect-Standalone.png/1920px-Xbox-360-Kinect-Standalone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73141" y="3019442"/>
            <a:ext cx="4352811" cy="1687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www.billbuxton.com/MultitouchAssets/MS-SC_CollabPhotoApp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6894" y="2486400"/>
            <a:ext cx="4225106" cy="283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05430" y="5559551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2009 – MS Kinect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986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What‘s</a:t>
            </a:r>
            <a:r>
              <a:rPr lang="de-DE" dirty="0" smtClean="0"/>
              <a:t> YOUR BACKGROUND?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685800" y="3573017"/>
            <a:ext cx="8001000" cy="1836224"/>
          </a:xfrm>
        </p:spPr>
        <p:txBody>
          <a:bodyPr>
            <a:normAutofit lnSpcReduction="10000"/>
          </a:bodyPr>
          <a:lstStyle/>
          <a:p>
            <a:pPr algn="l"/>
            <a:r>
              <a:rPr lang="de-DE" b="1" dirty="0" smtClean="0"/>
              <a:t>Field: </a:t>
            </a:r>
            <a:r>
              <a:rPr lang="de-DE" dirty="0" err="1" smtClean="0"/>
              <a:t>Academia</a:t>
            </a:r>
            <a:r>
              <a:rPr lang="de-DE" dirty="0" smtClean="0"/>
              <a:t>, </a:t>
            </a:r>
            <a:r>
              <a:rPr lang="de-DE" dirty="0" err="1" smtClean="0"/>
              <a:t>Industry</a:t>
            </a:r>
            <a:r>
              <a:rPr lang="de-DE" dirty="0" smtClean="0"/>
              <a:t>, Arts,…</a:t>
            </a:r>
          </a:p>
          <a:p>
            <a:pPr algn="l"/>
            <a:r>
              <a:rPr lang="de-DE" b="1" dirty="0" err="1" smtClean="0"/>
              <a:t>Flavor</a:t>
            </a:r>
            <a:r>
              <a:rPr lang="de-DE" b="1" dirty="0" smtClean="0"/>
              <a:t>: </a:t>
            </a:r>
            <a:r>
              <a:rPr lang="de-DE" dirty="0" smtClean="0"/>
              <a:t>UX, UI, Interaction Design, </a:t>
            </a:r>
            <a:r>
              <a:rPr lang="de-DE" dirty="0" err="1" smtClean="0"/>
              <a:t>Vis</a:t>
            </a:r>
            <a:r>
              <a:rPr lang="de-DE" dirty="0" smtClean="0"/>
              <a:t> Design,…</a:t>
            </a:r>
          </a:p>
          <a:p>
            <a:pPr algn="l"/>
            <a:r>
              <a:rPr lang="de-DE" b="1" dirty="0" smtClean="0"/>
              <a:t>Level: </a:t>
            </a:r>
            <a:r>
              <a:rPr lang="de-DE" dirty="0" smtClean="0"/>
              <a:t>Master, </a:t>
            </a:r>
            <a:r>
              <a:rPr lang="de-DE" dirty="0" err="1" smtClean="0"/>
              <a:t>PhD</a:t>
            </a:r>
            <a:r>
              <a:rPr lang="de-DE" dirty="0" smtClean="0"/>
              <a:t>, </a:t>
            </a:r>
            <a:r>
              <a:rPr lang="de-DE" dirty="0" err="1" smtClean="0"/>
              <a:t>PostDoc</a:t>
            </a:r>
            <a:r>
              <a:rPr lang="de-DE" dirty="0" smtClean="0"/>
              <a:t>, Professor,…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11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86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Interaction can take many forms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VIS Tutorial: Opening the Black Box of Interaction in Visualization – H.-J. Schulz, T. v. Landesberger, D. Baur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1520" y="1450011"/>
            <a:ext cx="3302484" cy="288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3778" y="4326718"/>
            <a:ext cx="2448272" cy="646331"/>
          </a:xfrm>
          <a:prstGeom prst="rect">
            <a:avLst/>
          </a:prstGeom>
          <a:solidFill>
            <a:schemeClr val="bg1">
              <a:alpha val="7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Image taken from</a:t>
            </a:r>
            <a:br>
              <a:rPr lang="en-US" dirty="0" smtClean="0"/>
            </a:br>
            <a:r>
              <a:rPr lang="en-US" dirty="0" err="1" smtClean="0"/>
              <a:t>Spindler</a:t>
            </a:r>
            <a:r>
              <a:rPr lang="en-US" dirty="0" smtClean="0"/>
              <a:t> et al. (2010)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442200"/>
            <a:ext cx="4289072" cy="286078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686482" y="4297438"/>
            <a:ext cx="2238422" cy="646331"/>
          </a:xfrm>
          <a:prstGeom prst="rect">
            <a:avLst/>
          </a:prstGeom>
          <a:solidFill>
            <a:schemeClr val="bg1">
              <a:alpha val="72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Image taken from</a:t>
            </a:r>
            <a:br>
              <a:rPr lang="en-US" dirty="0" smtClean="0"/>
            </a:br>
            <a:r>
              <a:rPr lang="en-US" dirty="0" err="1" smtClean="0"/>
              <a:t>Waldner</a:t>
            </a:r>
            <a:r>
              <a:rPr lang="en-US" dirty="0" smtClean="0"/>
              <a:t> et al. (2009)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97087" y="3068889"/>
            <a:ext cx="3949826" cy="3161991"/>
          </a:xfrm>
          <a:prstGeom prst="rect">
            <a:avLst/>
          </a:prstGeom>
          <a:ln w="60325">
            <a:solidFill>
              <a:schemeClr val="bg1"/>
            </a:solidFill>
          </a:ln>
        </p:spPr>
      </p:pic>
      <p:sp>
        <p:nvSpPr>
          <p:cNvPr id="13" name="TextBox 12"/>
          <p:cNvSpPr txBox="1"/>
          <p:nvPr/>
        </p:nvSpPr>
        <p:spPr>
          <a:xfrm>
            <a:off x="6546913" y="5682999"/>
            <a:ext cx="2238422" cy="646331"/>
          </a:xfrm>
          <a:prstGeom prst="rect">
            <a:avLst/>
          </a:prstGeom>
          <a:solidFill>
            <a:schemeClr val="bg1">
              <a:alpha val="7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Image taken from</a:t>
            </a:r>
            <a:br>
              <a:rPr lang="en-US" dirty="0" smtClean="0"/>
            </a:br>
            <a:r>
              <a:rPr lang="en-US" dirty="0" smtClean="0"/>
              <a:t>Jackson et al. (2013)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421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…which makes it hard to define 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VIS Tutorial: Opening the Black Box of Interaction in Visualization – H.-J. Schulz, T. v. Landesberger, D. Baur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83568" y="1421526"/>
            <a:ext cx="80032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/>
              <a:t>“HCI </a:t>
            </a:r>
            <a:r>
              <a:rPr lang="en-US" sz="3200" i="1" dirty="0"/>
              <a:t>research is far from having </a:t>
            </a:r>
            <a:r>
              <a:rPr lang="en-US" sz="3200" i="1" dirty="0" smtClean="0"/>
              <a:t>solid</a:t>
            </a:r>
            <a:br>
              <a:rPr lang="en-US" sz="3200" i="1" dirty="0" smtClean="0"/>
            </a:br>
            <a:r>
              <a:rPr lang="en-US" sz="3200" i="1" dirty="0" smtClean="0"/>
              <a:t> </a:t>
            </a:r>
            <a:r>
              <a:rPr lang="en-US" sz="3200" i="1" dirty="0"/>
              <a:t>(and falsifiable) theories of </a:t>
            </a:r>
            <a:r>
              <a:rPr lang="en-US" sz="3200" i="1" dirty="0" smtClean="0"/>
              <a:t>interaction.”</a:t>
            </a:r>
            <a:endParaRPr lang="en-US" sz="3200" i="1" dirty="0"/>
          </a:p>
        </p:txBody>
      </p:sp>
      <p:sp>
        <p:nvSpPr>
          <p:cNvPr id="6" name="TextBox 2"/>
          <p:cNvSpPr txBox="1"/>
          <p:nvPr/>
        </p:nvSpPr>
        <p:spPr>
          <a:xfrm>
            <a:off x="628494" y="4653136"/>
            <a:ext cx="80032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Interaction =  communication between user and the system</a:t>
            </a:r>
          </a:p>
        </p:txBody>
      </p:sp>
      <p:sp>
        <p:nvSpPr>
          <p:cNvPr id="7" name="TextBox 2"/>
          <p:cNvSpPr txBox="1"/>
          <p:nvPr/>
        </p:nvSpPr>
        <p:spPr>
          <a:xfrm>
            <a:off x="628494" y="3163896"/>
            <a:ext cx="80032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Interaction =  direction manipulation and instantaneous change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4878589" y="5470805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/>
              <a:t>̶  Dix, Finlay, </a:t>
            </a:r>
            <a:r>
              <a:rPr lang="de-DE" sz="2000" dirty="0" err="1" smtClean="0"/>
              <a:t>Abowd</a:t>
            </a:r>
            <a:r>
              <a:rPr lang="de-DE" sz="2000" dirty="0" smtClean="0"/>
              <a:t>, </a:t>
            </a:r>
            <a:r>
              <a:rPr lang="de-DE" sz="2000" dirty="0" err="1" smtClean="0"/>
              <a:t>Beale</a:t>
            </a:r>
            <a:r>
              <a:rPr lang="de-DE" sz="2000" dirty="0" smtClean="0"/>
              <a:t> 2004</a:t>
            </a:r>
            <a:endParaRPr lang="de-DE" sz="2000" dirty="0"/>
          </a:p>
        </p:txBody>
      </p:sp>
      <p:sp>
        <p:nvSpPr>
          <p:cNvPr id="9" name="Textfeld 8"/>
          <p:cNvSpPr txBox="1"/>
          <p:nvPr/>
        </p:nvSpPr>
        <p:spPr>
          <a:xfrm>
            <a:off x="4878589" y="3964994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/>
              <a:t>̶  Becker, Cleveland, Wilks 1987</a:t>
            </a:r>
            <a:endParaRPr lang="de-DE" sz="2000" dirty="0"/>
          </a:p>
        </p:txBody>
      </p:sp>
      <p:sp>
        <p:nvSpPr>
          <p:cNvPr id="10" name="Textfeld 9"/>
          <p:cNvSpPr txBox="1"/>
          <p:nvPr/>
        </p:nvSpPr>
        <p:spPr>
          <a:xfrm>
            <a:off x="4886836" y="2490208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/>
              <a:t>̶  </a:t>
            </a:r>
            <a:r>
              <a:rPr lang="de-DE" sz="2000" dirty="0" err="1" smtClean="0"/>
              <a:t>Beaudouin-Lafon</a:t>
            </a:r>
            <a:r>
              <a:rPr lang="de-DE" sz="2000" dirty="0" smtClean="0"/>
              <a:t> 2004</a:t>
            </a:r>
            <a:endParaRPr lang="de-DE" sz="2000" dirty="0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6802343" y="3756290"/>
            <a:ext cx="3852319" cy="369332"/>
          </a:xfrm>
          <a:prstGeom prst="rect">
            <a:avLst/>
          </a:prstGeom>
          <a:solidFill>
            <a:schemeClr val="bg1">
              <a:alpha val="72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Selection taken from Yi et al. (2007)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33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Defining Interaction as a</a:t>
            </a:r>
            <a:br>
              <a:rPr lang="en-US" dirty="0" smtClean="0"/>
            </a:br>
            <a:r>
              <a:rPr lang="en-US" dirty="0" smtClean="0"/>
              <a:t> form of Communication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</p:spPr>
        <p:txBody>
          <a:bodyPr/>
          <a:lstStyle/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198190" y="3569275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67544" y="3200966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SENDER</a:t>
            </a:r>
            <a:endParaRPr lang="en-US"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6666242" y="3257517"/>
            <a:ext cx="2051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RECEIVER</a:t>
            </a:r>
            <a:endParaRPr lang="en-US" sz="3600" dirty="0"/>
          </a:p>
        </p:txBody>
      </p:sp>
      <p:sp>
        <p:nvSpPr>
          <p:cNvPr id="15" name="TextBox 14"/>
          <p:cNvSpPr txBox="1"/>
          <p:nvPr/>
        </p:nvSpPr>
        <p:spPr>
          <a:xfrm>
            <a:off x="2602318" y="2431262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CHANNEL</a:t>
            </a:r>
            <a:endParaRPr lang="en-US" sz="3600" dirty="0"/>
          </a:p>
        </p:txBody>
      </p:sp>
      <p:cxnSp>
        <p:nvCxnSpPr>
          <p:cNvPr id="16" name="Straight Arrow Connector 15"/>
          <p:cNvCxnSpPr>
            <a:endCxn id="18" idx="3"/>
          </p:cNvCxnSpPr>
          <p:nvPr/>
        </p:nvCxnSpPr>
        <p:spPr>
          <a:xfrm>
            <a:off x="2231336" y="3569275"/>
            <a:ext cx="2991285" cy="0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75057" y="3246109"/>
            <a:ext cx="164756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SIGNAL</a:t>
            </a:r>
            <a:endParaRPr lang="en-US" sz="3600" dirty="0"/>
          </a:p>
        </p:txBody>
      </p:sp>
      <p:sp>
        <p:nvSpPr>
          <p:cNvPr id="4" name="Left Brace 3"/>
          <p:cNvSpPr/>
          <p:nvPr/>
        </p:nvSpPr>
        <p:spPr>
          <a:xfrm>
            <a:off x="2019601" y="5017257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/>
          <p:cNvSpPr/>
          <p:nvPr/>
        </p:nvSpPr>
        <p:spPr>
          <a:xfrm rot="10800000">
            <a:off x="4587707" y="5017256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2443433" y="5191961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ALPHABET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5525987" y="1736157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NOISE</a:t>
            </a:r>
            <a:endParaRPr lang="en-US" sz="3600" dirty="0"/>
          </a:p>
        </p:txBody>
      </p:sp>
      <p:sp>
        <p:nvSpPr>
          <p:cNvPr id="19" name="Lightning Bolt 18"/>
          <p:cNvSpPr/>
          <p:nvPr/>
        </p:nvSpPr>
        <p:spPr>
          <a:xfrm rot="4457104">
            <a:off x="4943740" y="2196513"/>
            <a:ext cx="1208429" cy="936104"/>
          </a:xfrm>
          <a:prstGeom prst="lightningBol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Down Arrow 22"/>
          <p:cNvSpPr/>
          <p:nvPr/>
        </p:nvSpPr>
        <p:spPr>
          <a:xfrm rot="10800000">
            <a:off x="3712845" y="3851274"/>
            <a:ext cx="720080" cy="1286093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6012160" y="4725144"/>
            <a:ext cx="2808312" cy="1368152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The common communication model (simplified)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12163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5" grpId="0"/>
      <p:bldP spid="18" grpId="0" animBg="1"/>
      <p:bldP spid="4" grpId="0" animBg="1"/>
      <p:bldP spid="20" grpId="0" animBg="1"/>
      <p:bldP spid="21" grpId="0"/>
      <p:bldP spid="22" grpId="0"/>
      <p:bldP spid="19" grpId="0" animBg="1"/>
      <p:bldP spid="23" grpId="0" animBg="1"/>
      <p:bldP spid="2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</p:spPr>
        <p:txBody>
          <a:bodyPr/>
          <a:lstStyle/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198190" y="3569275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23528" y="3200966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SENDERs</a:t>
            </a:r>
            <a:endParaRPr lang="en-US"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6666242" y="3257517"/>
            <a:ext cx="222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RECEIVERs</a:t>
            </a:r>
            <a:endParaRPr lang="en-US" sz="3600" dirty="0"/>
          </a:p>
        </p:txBody>
      </p:sp>
      <p:sp>
        <p:nvSpPr>
          <p:cNvPr id="15" name="TextBox 14"/>
          <p:cNvSpPr txBox="1"/>
          <p:nvPr/>
        </p:nvSpPr>
        <p:spPr>
          <a:xfrm>
            <a:off x="2602318" y="2431262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CHANNELs</a:t>
            </a:r>
            <a:endParaRPr lang="en-US" sz="3600" dirty="0"/>
          </a:p>
        </p:txBody>
      </p:sp>
      <p:cxnSp>
        <p:nvCxnSpPr>
          <p:cNvPr id="16" name="Straight Arrow Connector 15"/>
          <p:cNvCxnSpPr>
            <a:endCxn id="18" idx="3"/>
          </p:cNvCxnSpPr>
          <p:nvPr/>
        </p:nvCxnSpPr>
        <p:spPr>
          <a:xfrm>
            <a:off x="2231336" y="3569275"/>
            <a:ext cx="2991285" cy="0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Left Brace 3"/>
          <p:cNvSpPr/>
          <p:nvPr/>
        </p:nvSpPr>
        <p:spPr>
          <a:xfrm>
            <a:off x="2019601" y="5017257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/>
          <p:cNvSpPr/>
          <p:nvPr/>
        </p:nvSpPr>
        <p:spPr>
          <a:xfrm rot="10800000">
            <a:off x="4587707" y="5017256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2348378" y="5191961"/>
            <a:ext cx="2372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ALPHABETs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5596663" y="1628800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NOISEs</a:t>
            </a:r>
            <a:endParaRPr lang="en-US" sz="3600" dirty="0"/>
          </a:p>
        </p:txBody>
      </p:sp>
      <p:sp>
        <p:nvSpPr>
          <p:cNvPr id="19" name="Lightning Bolt 18"/>
          <p:cNvSpPr/>
          <p:nvPr/>
        </p:nvSpPr>
        <p:spPr>
          <a:xfrm rot="4457104">
            <a:off x="4942035" y="1977818"/>
            <a:ext cx="1208429" cy="936104"/>
          </a:xfrm>
          <a:prstGeom prst="lightningBol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Lightning Bolt 23"/>
          <p:cNvSpPr/>
          <p:nvPr/>
        </p:nvSpPr>
        <p:spPr>
          <a:xfrm rot="4457104">
            <a:off x="5094435" y="2130218"/>
            <a:ext cx="1208429" cy="936104"/>
          </a:xfrm>
          <a:prstGeom prst="lightningBol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Left Brace 24"/>
          <p:cNvSpPr/>
          <p:nvPr/>
        </p:nvSpPr>
        <p:spPr>
          <a:xfrm>
            <a:off x="5239309" y="5017257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Left Brace 26"/>
          <p:cNvSpPr/>
          <p:nvPr/>
        </p:nvSpPr>
        <p:spPr>
          <a:xfrm rot="10800000">
            <a:off x="6444209" y="5017256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5700354" y="5231611"/>
            <a:ext cx="716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9" name="Left Brace 28"/>
          <p:cNvSpPr/>
          <p:nvPr/>
        </p:nvSpPr>
        <p:spPr>
          <a:xfrm>
            <a:off x="164724" y="5017257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Left Brace 29"/>
          <p:cNvSpPr/>
          <p:nvPr/>
        </p:nvSpPr>
        <p:spPr>
          <a:xfrm rot="10800000">
            <a:off x="1369624" y="5017256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625769" y="5231611"/>
            <a:ext cx="716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…</a:t>
            </a:r>
            <a:endParaRPr lang="en-US" sz="3600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5202820" y="3721675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235966" y="3721675"/>
            <a:ext cx="2991285" cy="0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5197094" y="3429000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2230240" y="3429000"/>
            <a:ext cx="2991285" cy="0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491880" y="3246109"/>
            <a:ext cx="173074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SIGNALs</a:t>
            </a:r>
            <a:endParaRPr lang="en-US" sz="3600" dirty="0"/>
          </a:p>
        </p:txBody>
      </p:sp>
      <p:sp>
        <p:nvSpPr>
          <p:cNvPr id="23" name="Down Arrow 22"/>
          <p:cNvSpPr/>
          <p:nvPr/>
        </p:nvSpPr>
        <p:spPr>
          <a:xfrm rot="10800000">
            <a:off x="3712845" y="3851274"/>
            <a:ext cx="720080" cy="1286093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32040" y="3840978"/>
            <a:ext cx="1512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WORD</a:t>
            </a:r>
            <a:endParaRPr lang="en-US" sz="3600" dirty="0"/>
          </a:p>
        </p:txBody>
      </p:sp>
      <p:sp>
        <p:nvSpPr>
          <p:cNvPr id="9" name="Equal 8"/>
          <p:cNvSpPr/>
          <p:nvPr/>
        </p:nvSpPr>
        <p:spPr>
          <a:xfrm>
            <a:off x="4544897" y="4035476"/>
            <a:ext cx="430551" cy="339022"/>
          </a:xfrm>
          <a:prstGeom prst="mathEqual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40549" y="1612710"/>
            <a:ext cx="4539091" cy="770353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Note: There can be multiple instances of each component</a:t>
            </a:r>
            <a:endParaRPr lang="en-US" sz="2800" dirty="0"/>
          </a:p>
        </p:txBody>
      </p:sp>
      <p:sp>
        <p:nvSpPr>
          <p:cNvPr id="37" name="Title 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Defining Interaction as a</a:t>
            </a:r>
            <a:br>
              <a:rPr lang="en-US" dirty="0" smtClean="0"/>
            </a:br>
            <a:r>
              <a:rPr lang="en-US" dirty="0" smtClean="0"/>
              <a:t> form of Communication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375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</p:spPr>
        <p:txBody>
          <a:bodyPr/>
          <a:lstStyle/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198190" y="3386089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33540" y="3231225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 smtClean="0"/>
              <a:t>SENDER</a:t>
            </a:r>
            <a:endParaRPr lang="en-US" sz="3600" dirty="0"/>
          </a:p>
        </p:txBody>
      </p:sp>
      <p:sp>
        <p:nvSpPr>
          <p:cNvPr id="39" name="TextBox 38"/>
          <p:cNvSpPr txBox="1"/>
          <p:nvPr/>
        </p:nvSpPr>
        <p:spPr>
          <a:xfrm>
            <a:off x="6791641" y="3273161"/>
            <a:ext cx="2051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 smtClean="0"/>
              <a:t>RECEIVER</a:t>
            </a:r>
            <a:endParaRPr lang="en-US" sz="3600" dirty="0"/>
          </a:p>
        </p:txBody>
      </p:sp>
      <p:sp>
        <p:nvSpPr>
          <p:cNvPr id="40" name="TextBox 39"/>
          <p:cNvSpPr txBox="1"/>
          <p:nvPr/>
        </p:nvSpPr>
        <p:spPr>
          <a:xfrm>
            <a:off x="2371537" y="2298787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CHANNEL</a:t>
            </a:r>
            <a:endParaRPr lang="en-US" sz="3600" dirty="0"/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2206905" y="3386089"/>
            <a:ext cx="2991285" cy="3995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550626" y="2971096"/>
            <a:ext cx="164756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SIGNAL</a:t>
            </a:r>
            <a:endParaRPr lang="en-US" sz="3600" dirty="0"/>
          </a:p>
        </p:txBody>
      </p:sp>
      <p:sp>
        <p:nvSpPr>
          <p:cNvPr id="43" name="Left Brace 42"/>
          <p:cNvSpPr/>
          <p:nvPr/>
        </p:nvSpPr>
        <p:spPr>
          <a:xfrm>
            <a:off x="2012110" y="5275977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Left Brace 43"/>
          <p:cNvSpPr/>
          <p:nvPr/>
        </p:nvSpPr>
        <p:spPr>
          <a:xfrm rot="10800000">
            <a:off x="4580216" y="5275976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435942" y="5450681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ALPHABET</a:t>
            </a:r>
            <a:endParaRPr lang="en-US" sz="3600" dirty="0"/>
          </a:p>
        </p:txBody>
      </p:sp>
      <p:sp>
        <p:nvSpPr>
          <p:cNvPr id="46" name="TextBox 45"/>
          <p:cNvSpPr txBox="1"/>
          <p:nvPr/>
        </p:nvSpPr>
        <p:spPr>
          <a:xfrm>
            <a:off x="5525987" y="1700808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NOISE</a:t>
            </a:r>
            <a:endParaRPr lang="en-US" sz="3600" dirty="0"/>
          </a:p>
        </p:txBody>
      </p:sp>
      <p:sp>
        <p:nvSpPr>
          <p:cNvPr id="47" name="Lightning Bolt 46"/>
          <p:cNvSpPr/>
          <p:nvPr/>
        </p:nvSpPr>
        <p:spPr>
          <a:xfrm rot="4457104">
            <a:off x="5014042" y="2048053"/>
            <a:ext cx="1208429" cy="936104"/>
          </a:xfrm>
          <a:prstGeom prst="lightningBol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5148064" y="3783003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2181210" y="3783003"/>
            <a:ext cx="2991285" cy="0"/>
          </a:xfrm>
          <a:prstGeom prst="straightConnector1">
            <a:avLst/>
          </a:prstGeom>
          <a:ln w="92075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3568198" y="3496712"/>
            <a:ext cx="164756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SIGNAL</a:t>
            </a:r>
            <a:endParaRPr lang="en-US" sz="3600" dirty="0"/>
          </a:p>
        </p:txBody>
      </p:sp>
      <p:sp>
        <p:nvSpPr>
          <p:cNvPr id="48" name="Down Arrow 47"/>
          <p:cNvSpPr/>
          <p:nvPr/>
        </p:nvSpPr>
        <p:spPr>
          <a:xfrm rot="10800000">
            <a:off x="3705354" y="4109994"/>
            <a:ext cx="720080" cy="1286093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4792130" y="4202663"/>
            <a:ext cx="3524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solidFill>
                  <a:schemeClr val="tx2"/>
                </a:solidFill>
              </a:rPr>
              <a:t>(BACK)CHANNEL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22" name="Title 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Defining Interaction as a</a:t>
            </a:r>
            <a:br>
              <a:rPr lang="en-US" dirty="0" smtClean="0"/>
            </a:br>
            <a:r>
              <a:rPr lang="en-US" dirty="0" smtClean="0"/>
              <a:t> form of Communication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5205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</p:spPr>
        <p:txBody>
          <a:bodyPr/>
          <a:lstStyle/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198190" y="3386089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371537" y="2298787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CHANNEL</a:t>
            </a:r>
            <a:endParaRPr lang="en-US" sz="3600" dirty="0"/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2206905" y="3386089"/>
            <a:ext cx="2991285" cy="3995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550626" y="2971096"/>
            <a:ext cx="164756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SIGNAL</a:t>
            </a:r>
            <a:endParaRPr lang="en-US" sz="3600" dirty="0"/>
          </a:p>
        </p:txBody>
      </p:sp>
      <p:sp>
        <p:nvSpPr>
          <p:cNvPr id="43" name="Left Brace 42"/>
          <p:cNvSpPr/>
          <p:nvPr/>
        </p:nvSpPr>
        <p:spPr>
          <a:xfrm>
            <a:off x="2012110" y="5275977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Left Brace 43"/>
          <p:cNvSpPr/>
          <p:nvPr/>
        </p:nvSpPr>
        <p:spPr>
          <a:xfrm rot="10800000">
            <a:off x="4580216" y="5275976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435942" y="5450681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ALPHABET</a:t>
            </a:r>
            <a:endParaRPr lang="en-US" sz="3600" dirty="0"/>
          </a:p>
        </p:txBody>
      </p:sp>
      <p:sp>
        <p:nvSpPr>
          <p:cNvPr id="46" name="TextBox 45"/>
          <p:cNvSpPr txBox="1"/>
          <p:nvPr/>
        </p:nvSpPr>
        <p:spPr>
          <a:xfrm>
            <a:off x="5525987" y="1700808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NOISE</a:t>
            </a:r>
            <a:endParaRPr lang="en-US" sz="3600" dirty="0"/>
          </a:p>
        </p:txBody>
      </p:sp>
      <p:sp>
        <p:nvSpPr>
          <p:cNvPr id="47" name="Lightning Bolt 46"/>
          <p:cNvSpPr/>
          <p:nvPr/>
        </p:nvSpPr>
        <p:spPr>
          <a:xfrm rot="4457104">
            <a:off x="5014042" y="2048053"/>
            <a:ext cx="1208429" cy="936104"/>
          </a:xfrm>
          <a:prstGeom prst="lightningBol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5148064" y="3783003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2181210" y="3783003"/>
            <a:ext cx="2991285" cy="0"/>
          </a:xfrm>
          <a:prstGeom prst="straightConnector1">
            <a:avLst/>
          </a:prstGeom>
          <a:ln w="92075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3568198" y="3496712"/>
            <a:ext cx="164756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SIGNAL</a:t>
            </a:r>
            <a:endParaRPr lang="en-US" sz="3600" dirty="0"/>
          </a:p>
        </p:txBody>
      </p:sp>
      <p:sp>
        <p:nvSpPr>
          <p:cNvPr id="48" name="Down Arrow 47"/>
          <p:cNvSpPr/>
          <p:nvPr/>
        </p:nvSpPr>
        <p:spPr>
          <a:xfrm rot="10800000">
            <a:off x="3705354" y="4109994"/>
            <a:ext cx="720080" cy="1286093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4792130" y="4202663"/>
            <a:ext cx="3524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(BACK)CHANNEL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187504" y="2204864"/>
            <a:ext cx="640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>
                <a:solidFill>
                  <a:schemeClr val="accent1"/>
                </a:solidFill>
                <a:sym typeface="Webdings" panose="05030102010509060703" pitchFamily="18" charset="2"/>
              </a:rPr>
              <a:t></a:t>
            </a:r>
            <a:endParaRPr lang="en-US" sz="16000" dirty="0">
              <a:solidFill>
                <a:schemeClr val="accent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732240" y="2242607"/>
            <a:ext cx="2324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 smtClean="0">
                <a:solidFill>
                  <a:schemeClr val="accent1"/>
                </a:solidFill>
                <a:sym typeface="Wingdings"/>
              </a:rPr>
              <a:t></a:t>
            </a:r>
            <a:endParaRPr lang="en-US" sz="16000" dirty="0">
              <a:solidFill>
                <a:schemeClr val="accent1"/>
              </a:solidFill>
            </a:endParaRPr>
          </a:p>
        </p:txBody>
      </p:sp>
      <p:sp>
        <p:nvSpPr>
          <p:cNvPr id="24" name="Title 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Defining Interaction as a</a:t>
            </a:r>
            <a:br>
              <a:rPr lang="en-US" dirty="0" smtClean="0"/>
            </a:br>
            <a:r>
              <a:rPr lang="en-US" dirty="0" smtClean="0"/>
              <a:t> form of Communication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6690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</p:spPr>
        <p:txBody>
          <a:bodyPr/>
          <a:lstStyle/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198190" y="3386089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371537" y="2298787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CHANNEL</a:t>
            </a:r>
            <a:endParaRPr lang="en-US" sz="3600" dirty="0"/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2206905" y="3386089"/>
            <a:ext cx="2991285" cy="3995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550626" y="2971096"/>
            <a:ext cx="164756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solidFill>
                  <a:schemeClr val="accent1"/>
                </a:solidFill>
              </a:rPr>
              <a:t>INPUT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43" name="Left Brace 42"/>
          <p:cNvSpPr/>
          <p:nvPr/>
        </p:nvSpPr>
        <p:spPr>
          <a:xfrm>
            <a:off x="2012110" y="5275977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Left Brace 43"/>
          <p:cNvSpPr/>
          <p:nvPr/>
        </p:nvSpPr>
        <p:spPr>
          <a:xfrm rot="10800000">
            <a:off x="4580216" y="5275976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435942" y="5450681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ALPHABET</a:t>
            </a:r>
            <a:endParaRPr lang="en-US" sz="3600" dirty="0"/>
          </a:p>
        </p:txBody>
      </p:sp>
      <p:sp>
        <p:nvSpPr>
          <p:cNvPr id="46" name="TextBox 45"/>
          <p:cNvSpPr txBox="1"/>
          <p:nvPr/>
        </p:nvSpPr>
        <p:spPr>
          <a:xfrm>
            <a:off x="5525987" y="1700808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NOISE</a:t>
            </a:r>
            <a:endParaRPr lang="en-US" sz="3600" dirty="0"/>
          </a:p>
        </p:txBody>
      </p:sp>
      <p:sp>
        <p:nvSpPr>
          <p:cNvPr id="47" name="Lightning Bolt 46"/>
          <p:cNvSpPr/>
          <p:nvPr/>
        </p:nvSpPr>
        <p:spPr>
          <a:xfrm rot="4457104">
            <a:off x="5014042" y="2048053"/>
            <a:ext cx="1208429" cy="936104"/>
          </a:xfrm>
          <a:prstGeom prst="lightningBol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5148064" y="3783003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2181210" y="3783003"/>
            <a:ext cx="2991285" cy="0"/>
          </a:xfrm>
          <a:prstGeom prst="straightConnector1">
            <a:avLst/>
          </a:prstGeom>
          <a:ln w="92075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3496190" y="3496712"/>
            <a:ext cx="179589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solidFill>
                  <a:schemeClr val="accent1"/>
                </a:solidFill>
              </a:rPr>
              <a:t>OUTPUT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48" name="Down Arrow 47"/>
          <p:cNvSpPr/>
          <p:nvPr/>
        </p:nvSpPr>
        <p:spPr>
          <a:xfrm rot="10800000">
            <a:off x="3705354" y="4109994"/>
            <a:ext cx="720080" cy="1286093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4792130" y="4202663"/>
            <a:ext cx="3524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(BACK)CHANNEL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187504" y="2204864"/>
            <a:ext cx="640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>
                <a:sym typeface="Webdings" panose="05030102010509060703" pitchFamily="18" charset="2"/>
              </a:rPr>
              <a:t></a:t>
            </a:r>
            <a:endParaRPr lang="en-US" sz="16000" dirty="0"/>
          </a:p>
        </p:txBody>
      </p:sp>
      <p:sp>
        <p:nvSpPr>
          <p:cNvPr id="23" name="TextBox 22"/>
          <p:cNvSpPr txBox="1"/>
          <p:nvPr/>
        </p:nvSpPr>
        <p:spPr>
          <a:xfrm>
            <a:off x="6732240" y="2242607"/>
            <a:ext cx="2324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 smtClean="0">
                <a:sym typeface="Wingdings"/>
              </a:rPr>
              <a:t></a:t>
            </a:r>
            <a:endParaRPr lang="en-US" sz="16000" dirty="0"/>
          </a:p>
        </p:txBody>
      </p:sp>
      <p:sp>
        <p:nvSpPr>
          <p:cNvPr id="25" name="Title 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Defining Interaction as a</a:t>
            </a:r>
            <a:br>
              <a:rPr lang="en-US" dirty="0" smtClean="0"/>
            </a:br>
            <a:r>
              <a:rPr lang="en-US" dirty="0" smtClean="0"/>
              <a:t> form of Communication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258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</p:spPr>
        <p:txBody>
          <a:bodyPr/>
          <a:lstStyle/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198190" y="3386089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572095" y="2212736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solidFill>
                  <a:schemeClr val="accent1"/>
                </a:solidFill>
              </a:rPr>
              <a:t>INPUT DEVICE / UI</a:t>
            </a:r>
            <a:endParaRPr lang="en-US" sz="3600" dirty="0">
              <a:solidFill>
                <a:schemeClr val="accent1"/>
              </a:solidFill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2206905" y="3386089"/>
            <a:ext cx="2991285" cy="3995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550626" y="2971096"/>
            <a:ext cx="164756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INPUT</a:t>
            </a:r>
            <a:endParaRPr lang="en-US" sz="3600" dirty="0"/>
          </a:p>
        </p:txBody>
      </p:sp>
      <p:sp>
        <p:nvSpPr>
          <p:cNvPr id="43" name="Left Brace 42"/>
          <p:cNvSpPr/>
          <p:nvPr/>
        </p:nvSpPr>
        <p:spPr>
          <a:xfrm>
            <a:off x="2012110" y="5275977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Left Brace 43"/>
          <p:cNvSpPr/>
          <p:nvPr/>
        </p:nvSpPr>
        <p:spPr>
          <a:xfrm rot="10800000">
            <a:off x="4580216" y="5275976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435942" y="5450681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ALPHABET</a:t>
            </a:r>
            <a:endParaRPr lang="en-US" sz="3600" dirty="0"/>
          </a:p>
        </p:txBody>
      </p:sp>
      <p:sp>
        <p:nvSpPr>
          <p:cNvPr id="46" name="TextBox 45"/>
          <p:cNvSpPr txBox="1"/>
          <p:nvPr/>
        </p:nvSpPr>
        <p:spPr>
          <a:xfrm>
            <a:off x="5525987" y="1700808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NOISE</a:t>
            </a:r>
            <a:endParaRPr lang="en-US" sz="3600" dirty="0"/>
          </a:p>
        </p:txBody>
      </p:sp>
      <p:sp>
        <p:nvSpPr>
          <p:cNvPr id="47" name="Lightning Bolt 46"/>
          <p:cNvSpPr/>
          <p:nvPr/>
        </p:nvSpPr>
        <p:spPr>
          <a:xfrm rot="4457104">
            <a:off x="5014042" y="2048053"/>
            <a:ext cx="1208429" cy="936104"/>
          </a:xfrm>
          <a:prstGeom prst="lightningBol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5148064" y="3783003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2181210" y="3783003"/>
            <a:ext cx="2991285" cy="0"/>
          </a:xfrm>
          <a:prstGeom prst="straightConnector1">
            <a:avLst/>
          </a:prstGeom>
          <a:ln w="92075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3496190" y="3496712"/>
            <a:ext cx="179589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OUTPUT</a:t>
            </a:r>
            <a:endParaRPr lang="en-US" sz="3600" dirty="0"/>
          </a:p>
        </p:txBody>
      </p:sp>
      <p:sp>
        <p:nvSpPr>
          <p:cNvPr id="48" name="Down Arrow 47"/>
          <p:cNvSpPr/>
          <p:nvPr/>
        </p:nvSpPr>
        <p:spPr>
          <a:xfrm rot="10800000">
            <a:off x="3705354" y="4109994"/>
            <a:ext cx="720080" cy="1286093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4792130" y="4202663"/>
            <a:ext cx="3524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solidFill>
                  <a:schemeClr val="accent1"/>
                </a:solidFill>
              </a:rPr>
              <a:t>VISUALIZATION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87504" y="2204864"/>
            <a:ext cx="640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>
                <a:sym typeface="Webdings" panose="05030102010509060703" pitchFamily="18" charset="2"/>
              </a:rPr>
              <a:t></a:t>
            </a:r>
            <a:endParaRPr lang="en-US" sz="16000" dirty="0"/>
          </a:p>
        </p:txBody>
      </p:sp>
      <p:sp>
        <p:nvSpPr>
          <p:cNvPr id="23" name="TextBox 22"/>
          <p:cNvSpPr txBox="1"/>
          <p:nvPr/>
        </p:nvSpPr>
        <p:spPr>
          <a:xfrm>
            <a:off x="6732240" y="2242607"/>
            <a:ext cx="2324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 smtClean="0">
                <a:sym typeface="Wingdings"/>
              </a:rPr>
              <a:t></a:t>
            </a:r>
            <a:endParaRPr lang="en-US" sz="16000" dirty="0"/>
          </a:p>
        </p:txBody>
      </p:sp>
      <p:sp>
        <p:nvSpPr>
          <p:cNvPr id="24" name="Title 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Defining Interaction as a</a:t>
            </a:r>
            <a:br>
              <a:rPr lang="en-US" dirty="0" smtClean="0"/>
            </a:br>
            <a:r>
              <a:rPr lang="en-US" dirty="0" smtClean="0"/>
              <a:t> form of Communication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5096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 dirty="0" smtClean="0"/>
              <a:t>INTRODUCTION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4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</p:spPr>
        <p:txBody>
          <a:bodyPr/>
          <a:lstStyle/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198190" y="3386089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206905" y="3386089"/>
            <a:ext cx="2991285" cy="3995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550626" y="2971096"/>
            <a:ext cx="164756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INPUT</a:t>
            </a:r>
            <a:endParaRPr lang="en-US" sz="3600" dirty="0"/>
          </a:p>
        </p:txBody>
      </p:sp>
      <p:sp>
        <p:nvSpPr>
          <p:cNvPr id="43" name="Left Brace 42"/>
          <p:cNvSpPr/>
          <p:nvPr/>
        </p:nvSpPr>
        <p:spPr>
          <a:xfrm>
            <a:off x="403752" y="5275977"/>
            <a:ext cx="423832" cy="961335"/>
          </a:xfrm>
          <a:prstGeom prst="leftBrace">
            <a:avLst/>
          </a:prstGeom>
          <a:ln w="666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Left Brace 43"/>
          <p:cNvSpPr/>
          <p:nvPr/>
        </p:nvSpPr>
        <p:spPr>
          <a:xfrm rot="10800000">
            <a:off x="3467698" y="5275976"/>
            <a:ext cx="423832" cy="961335"/>
          </a:xfrm>
          <a:prstGeom prst="leftBrace">
            <a:avLst/>
          </a:prstGeom>
          <a:ln w="666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47360" y="5180999"/>
            <a:ext cx="27900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solidFill>
                  <a:schemeClr val="accent1"/>
                </a:solidFill>
              </a:rPr>
              <a:t>INTERACTION VOCABULARY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525987" y="1700808"/>
            <a:ext cx="2213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NOISE</a:t>
            </a:r>
            <a:endParaRPr lang="en-US" sz="3600" dirty="0"/>
          </a:p>
        </p:txBody>
      </p:sp>
      <p:sp>
        <p:nvSpPr>
          <p:cNvPr id="47" name="Lightning Bolt 46"/>
          <p:cNvSpPr/>
          <p:nvPr/>
        </p:nvSpPr>
        <p:spPr>
          <a:xfrm rot="4457104">
            <a:off x="5014042" y="2048053"/>
            <a:ext cx="1208429" cy="936104"/>
          </a:xfrm>
          <a:prstGeom prst="lightningBol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5148064" y="3783003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2181210" y="3783003"/>
            <a:ext cx="2991285" cy="0"/>
          </a:xfrm>
          <a:prstGeom prst="straightConnector1">
            <a:avLst/>
          </a:prstGeom>
          <a:ln w="92075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3496190" y="3496712"/>
            <a:ext cx="179589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OUTPUT</a:t>
            </a:r>
            <a:endParaRPr lang="en-US" sz="3600" dirty="0"/>
          </a:p>
        </p:txBody>
      </p:sp>
      <p:sp>
        <p:nvSpPr>
          <p:cNvPr id="48" name="Down Arrow 47"/>
          <p:cNvSpPr/>
          <p:nvPr/>
        </p:nvSpPr>
        <p:spPr>
          <a:xfrm rot="10800000">
            <a:off x="3705354" y="4109994"/>
            <a:ext cx="720080" cy="1286093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4792130" y="4202663"/>
            <a:ext cx="3524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VISUALIZATION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187504" y="2204864"/>
            <a:ext cx="640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>
                <a:sym typeface="Webdings" panose="05030102010509060703" pitchFamily="18" charset="2"/>
              </a:rPr>
              <a:t></a:t>
            </a:r>
            <a:endParaRPr lang="en-US" sz="16000" dirty="0"/>
          </a:p>
        </p:txBody>
      </p:sp>
      <p:sp>
        <p:nvSpPr>
          <p:cNvPr id="23" name="TextBox 22"/>
          <p:cNvSpPr txBox="1"/>
          <p:nvPr/>
        </p:nvSpPr>
        <p:spPr>
          <a:xfrm>
            <a:off x="6732240" y="2242607"/>
            <a:ext cx="2324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 smtClean="0">
                <a:sym typeface="Wingdings"/>
              </a:rPr>
              <a:t></a:t>
            </a:r>
            <a:endParaRPr lang="en-US" sz="16000" dirty="0"/>
          </a:p>
        </p:txBody>
      </p:sp>
      <p:sp>
        <p:nvSpPr>
          <p:cNvPr id="21" name="Left Brace 20"/>
          <p:cNvSpPr/>
          <p:nvPr/>
        </p:nvSpPr>
        <p:spPr>
          <a:xfrm>
            <a:off x="4307541" y="5275977"/>
            <a:ext cx="423832" cy="961335"/>
          </a:xfrm>
          <a:prstGeom prst="leftBrace">
            <a:avLst/>
          </a:prstGeom>
          <a:ln w="666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eft Brace 23"/>
          <p:cNvSpPr/>
          <p:nvPr/>
        </p:nvSpPr>
        <p:spPr>
          <a:xfrm rot="10800000">
            <a:off x="7323914" y="5275976"/>
            <a:ext cx="423832" cy="961335"/>
          </a:xfrm>
          <a:prstGeom prst="leftBrace">
            <a:avLst/>
          </a:prstGeom>
          <a:ln w="666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634597" y="5175315"/>
            <a:ext cx="2720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solidFill>
                  <a:schemeClr val="accent1"/>
                </a:solidFill>
              </a:rPr>
              <a:t>VISUAL VOCABULARY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585623" y="2220780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INPUT DEVICE / UI</a:t>
            </a:r>
            <a:endParaRPr lang="en-US" sz="3600" dirty="0"/>
          </a:p>
        </p:txBody>
      </p:sp>
      <p:sp>
        <p:nvSpPr>
          <p:cNvPr id="27" name="Title 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Defining Interaction as a</a:t>
            </a:r>
            <a:br>
              <a:rPr lang="en-US" dirty="0" smtClean="0"/>
            </a:br>
            <a:r>
              <a:rPr lang="en-US" dirty="0" smtClean="0"/>
              <a:t> form of Communication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9512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</p:spPr>
        <p:txBody>
          <a:bodyPr/>
          <a:lstStyle/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198190" y="3386089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206905" y="3386089"/>
            <a:ext cx="2991285" cy="3995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550626" y="2971096"/>
            <a:ext cx="164756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INPUT</a:t>
            </a:r>
            <a:endParaRPr lang="en-US" sz="3600" dirty="0"/>
          </a:p>
        </p:txBody>
      </p:sp>
      <p:sp>
        <p:nvSpPr>
          <p:cNvPr id="43" name="Left Brace 42"/>
          <p:cNvSpPr/>
          <p:nvPr/>
        </p:nvSpPr>
        <p:spPr>
          <a:xfrm>
            <a:off x="403752" y="5275977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Left Brace 43"/>
          <p:cNvSpPr/>
          <p:nvPr/>
        </p:nvSpPr>
        <p:spPr>
          <a:xfrm rot="10800000">
            <a:off x="3467698" y="5275976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47360" y="5180999"/>
            <a:ext cx="27900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INTERACTION VOCABULARY</a:t>
            </a:r>
            <a:endParaRPr lang="en-US" sz="3600" dirty="0"/>
          </a:p>
        </p:txBody>
      </p:sp>
      <p:sp>
        <p:nvSpPr>
          <p:cNvPr id="46" name="TextBox 45"/>
          <p:cNvSpPr txBox="1"/>
          <p:nvPr/>
        </p:nvSpPr>
        <p:spPr>
          <a:xfrm>
            <a:off x="5705499" y="1606307"/>
            <a:ext cx="3438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solidFill>
                  <a:schemeClr val="accent1"/>
                </a:solidFill>
              </a:rPr>
              <a:t>INTERFERENCE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47" name="Lightning Bolt 46"/>
          <p:cNvSpPr/>
          <p:nvPr/>
        </p:nvSpPr>
        <p:spPr>
          <a:xfrm rot="4457104">
            <a:off x="5014042" y="2048053"/>
            <a:ext cx="1208429" cy="936104"/>
          </a:xfrm>
          <a:prstGeom prst="lightningBol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5148064" y="3783003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2181210" y="3783003"/>
            <a:ext cx="2991285" cy="0"/>
          </a:xfrm>
          <a:prstGeom prst="straightConnector1">
            <a:avLst/>
          </a:prstGeom>
          <a:ln w="92075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3496190" y="3496712"/>
            <a:ext cx="179589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OUTPUT</a:t>
            </a:r>
            <a:endParaRPr lang="en-US" sz="3600" dirty="0"/>
          </a:p>
        </p:txBody>
      </p:sp>
      <p:sp>
        <p:nvSpPr>
          <p:cNvPr id="48" name="Down Arrow 47"/>
          <p:cNvSpPr/>
          <p:nvPr/>
        </p:nvSpPr>
        <p:spPr>
          <a:xfrm rot="10800000">
            <a:off x="3705354" y="4109994"/>
            <a:ext cx="720080" cy="1286093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4792130" y="4202663"/>
            <a:ext cx="3524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VISUALIZATION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187504" y="2204864"/>
            <a:ext cx="640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>
                <a:sym typeface="Webdings" panose="05030102010509060703" pitchFamily="18" charset="2"/>
              </a:rPr>
              <a:t></a:t>
            </a:r>
            <a:endParaRPr lang="en-US" sz="16000" dirty="0"/>
          </a:p>
        </p:txBody>
      </p:sp>
      <p:sp>
        <p:nvSpPr>
          <p:cNvPr id="23" name="TextBox 22"/>
          <p:cNvSpPr txBox="1"/>
          <p:nvPr/>
        </p:nvSpPr>
        <p:spPr>
          <a:xfrm>
            <a:off x="6732240" y="2242607"/>
            <a:ext cx="2324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 smtClean="0">
                <a:sym typeface="Wingdings"/>
              </a:rPr>
              <a:t></a:t>
            </a:r>
            <a:endParaRPr lang="en-US" sz="16000" dirty="0"/>
          </a:p>
        </p:txBody>
      </p:sp>
      <p:sp>
        <p:nvSpPr>
          <p:cNvPr id="21" name="Left Brace 20"/>
          <p:cNvSpPr/>
          <p:nvPr/>
        </p:nvSpPr>
        <p:spPr>
          <a:xfrm>
            <a:off x="4307541" y="5275977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eft Brace 23"/>
          <p:cNvSpPr/>
          <p:nvPr/>
        </p:nvSpPr>
        <p:spPr>
          <a:xfrm rot="10800000">
            <a:off x="7323914" y="5275976"/>
            <a:ext cx="423832" cy="961335"/>
          </a:xfrm>
          <a:prstGeom prst="leftBrace">
            <a:avLst/>
          </a:prstGeom>
          <a:ln w="666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634597" y="5175315"/>
            <a:ext cx="2720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VISUAL VOCABULARY</a:t>
            </a:r>
            <a:endParaRPr lang="en-US" sz="3600" dirty="0"/>
          </a:p>
        </p:txBody>
      </p:sp>
      <p:sp>
        <p:nvSpPr>
          <p:cNvPr id="26" name="TextBox 25"/>
          <p:cNvSpPr txBox="1"/>
          <p:nvPr/>
        </p:nvSpPr>
        <p:spPr>
          <a:xfrm>
            <a:off x="1572095" y="2220780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/>
              <a:t>INPUT DEVICE / UI</a:t>
            </a:r>
            <a:endParaRPr lang="en-US" sz="3600" dirty="0"/>
          </a:p>
        </p:txBody>
      </p:sp>
      <p:sp>
        <p:nvSpPr>
          <p:cNvPr id="27" name="Title 5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Defining Interaction as a</a:t>
            </a:r>
            <a:br>
              <a:rPr lang="en-US" dirty="0" smtClean="0"/>
            </a:br>
            <a:r>
              <a:rPr lang="en-US" dirty="0" smtClean="0"/>
              <a:t> form of Communication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172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need interaction?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4281340"/>
          </a:xfrm>
        </p:spPr>
        <p:txBody>
          <a:bodyPr>
            <a:normAutofit/>
          </a:bodyPr>
          <a:lstStyle/>
          <a:p>
            <a:r>
              <a:rPr lang="en-US" sz="2800" i="1" dirty="0"/>
              <a:t>“A graphic is not drawn once and for all; it is constructed </a:t>
            </a:r>
            <a:r>
              <a:rPr lang="en-US" sz="2800" i="1" dirty="0" smtClean="0"/>
              <a:t>and reconstructed </a:t>
            </a:r>
            <a:r>
              <a:rPr lang="en-US" sz="2800" i="1" dirty="0"/>
              <a:t>until it reveals all the relationships constituted </a:t>
            </a:r>
            <a:r>
              <a:rPr lang="en-US" sz="2800" i="1" dirty="0" smtClean="0"/>
              <a:t>by the </a:t>
            </a:r>
            <a:r>
              <a:rPr lang="en-US" sz="2800" i="1" dirty="0"/>
              <a:t>interplay of the data</a:t>
            </a:r>
            <a:r>
              <a:rPr lang="en-US" sz="2800" i="1" dirty="0" smtClean="0"/>
              <a:t>.”</a:t>
            </a:r>
            <a:br>
              <a:rPr lang="en-US" sz="2800" i="1" dirty="0" smtClean="0"/>
            </a:br>
            <a:r>
              <a:rPr lang="en-US" sz="2800" i="1" dirty="0" smtClean="0"/>
              <a:t>					-- </a:t>
            </a:r>
            <a:r>
              <a:rPr lang="en-US" sz="2800" dirty="0"/>
              <a:t>J. </a:t>
            </a:r>
            <a:r>
              <a:rPr lang="en-US" sz="2800" dirty="0" err="1"/>
              <a:t>Bertin</a:t>
            </a:r>
            <a:r>
              <a:rPr lang="en-US" sz="2800" dirty="0"/>
              <a:t>, </a:t>
            </a:r>
            <a:r>
              <a:rPr lang="en-US" sz="2800" dirty="0" smtClean="0"/>
              <a:t>1981</a:t>
            </a:r>
          </a:p>
          <a:p>
            <a:endParaRPr lang="en-US" sz="800" dirty="0"/>
          </a:p>
          <a:p>
            <a:r>
              <a:rPr lang="en-US" sz="2800" i="1" dirty="0"/>
              <a:t>“Visual representations alone cannot satisfy analytical </a:t>
            </a:r>
            <a:r>
              <a:rPr lang="en-US" sz="2800" i="1" dirty="0" smtClean="0"/>
              <a:t>needs. Interaction </a:t>
            </a:r>
            <a:r>
              <a:rPr lang="en-US" sz="2800" i="1" dirty="0"/>
              <a:t>techniques are required to support the </a:t>
            </a:r>
            <a:r>
              <a:rPr lang="en-US" sz="2800" i="1" dirty="0" smtClean="0"/>
              <a:t>dialogue between </a:t>
            </a:r>
            <a:r>
              <a:rPr lang="en-US" sz="2800" i="1" dirty="0"/>
              <a:t>the analyst and the data</a:t>
            </a:r>
            <a:r>
              <a:rPr lang="en-US" sz="2800" i="1" dirty="0" smtClean="0"/>
              <a:t>.”</a:t>
            </a:r>
            <a:br>
              <a:rPr lang="en-US" sz="2800" i="1" dirty="0" smtClean="0"/>
            </a:br>
            <a:r>
              <a:rPr lang="en-US" sz="2800" i="1" dirty="0" smtClean="0"/>
              <a:t>					-- </a:t>
            </a:r>
            <a:r>
              <a:rPr lang="en-US" sz="2800" dirty="0"/>
              <a:t>Thomas &amp; Cook, 2005</a:t>
            </a:r>
            <a:endParaRPr lang="de-DE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23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</a:t>
            </a:r>
            <a:r>
              <a:rPr lang="en-US" dirty="0" smtClean="0"/>
              <a:t>do we </a:t>
            </a:r>
            <a:r>
              <a:rPr lang="en-US" dirty="0"/>
              <a:t>need interaction?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136194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57489" y="2324471"/>
            <a:ext cx="3990975" cy="3171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467544" y="1592263"/>
            <a:ext cx="784887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Interaction techniques allow us to</a:t>
            </a:r>
          </a:p>
          <a:p>
            <a:endParaRPr lang="en-US" sz="1400" dirty="0" smtClean="0"/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800" dirty="0" smtClean="0"/>
              <a:t>to query the data</a:t>
            </a:r>
            <a:br>
              <a:rPr lang="en-US" sz="2800" dirty="0" smtClean="0"/>
            </a:br>
            <a:r>
              <a:rPr lang="en-US" sz="2800" dirty="0" smtClean="0"/>
              <a:t>(directed search)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800" dirty="0" smtClean="0"/>
              <a:t>to explore the data</a:t>
            </a:r>
            <a:br>
              <a:rPr lang="en-US" sz="2800" dirty="0" smtClean="0"/>
            </a:br>
            <a:r>
              <a:rPr lang="en-US" sz="2800" dirty="0" smtClean="0"/>
              <a:t>(undirected search)</a:t>
            </a:r>
            <a:endParaRPr lang="en-US" sz="2000" dirty="0" smtClean="0"/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2800" dirty="0" smtClean="0"/>
              <a:t>to work around problems</a:t>
            </a:r>
            <a:br>
              <a:rPr lang="en-US" sz="2800" dirty="0" smtClean="0"/>
            </a:br>
            <a:r>
              <a:rPr lang="en-US" sz="2800" dirty="0" smtClean="0"/>
              <a:t>of the visualization</a:t>
            </a:r>
            <a:br>
              <a:rPr lang="en-US" sz="2800" dirty="0" smtClean="0"/>
            </a:br>
            <a:r>
              <a:rPr lang="en-US" sz="2800" dirty="0" smtClean="0"/>
              <a:t>(occlusion,…)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</p:spPr>
        <p:txBody>
          <a:bodyPr/>
          <a:lstStyle/>
          <a:p>
            <a:r>
              <a:rPr lang="en-US" dirty="0" smtClean="0"/>
              <a:t>VIS Tutorial: Opening the Black Box of Interaction in Visualization – H.-J. 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60032" y="5507940"/>
            <a:ext cx="3888432" cy="369332"/>
          </a:xfrm>
          <a:prstGeom prst="rect">
            <a:avLst/>
          </a:prstGeom>
          <a:solidFill>
            <a:schemeClr val="bg1">
              <a:alpha val="7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Image taken from http://gapminder.org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1880" y="4986777"/>
            <a:ext cx="1003849" cy="89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33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Tutorial Topic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24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144444" y="2213849"/>
            <a:ext cx="2324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 smtClean="0">
                <a:sym typeface="Wingdings"/>
              </a:rPr>
              <a:t></a:t>
            </a:r>
            <a:endParaRPr lang="en-US" sz="16000" dirty="0"/>
          </a:p>
        </p:txBody>
      </p:sp>
      <p:sp>
        <p:nvSpPr>
          <p:cNvPr id="10" name="TextBox 9"/>
          <p:cNvSpPr txBox="1"/>
          <p:nvPr/>
        </p:nvSpPr>
        <p:spPr>
          <a:xfrm>
            <a:off x="-612576" y="1963560"/>
            <a:ext cx="640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>
                <a:sym typeface="Webdings" panose="05030102010509060703" pitchFamily="18" charset="2"/>
              </a:rPr>
              <a:t></a:t>
            </a:r>
            <a:endParaRPr lang="en-US" sz="16000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043608" y="2998862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971600" y="3646934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868144" y="3654009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79512" y="4725144"/>
            <a:ext cx="2520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Activities: </a:t>
            </a:r>
            <a:r>
              <a:rPr lang="en-US" dirty="0" smtClean="0"/>
              <a:t>What the user does to trigger a change in the computer (</a:t>
            </a:r>
            <a:r>
              <a:rPr lang="en-US" i="1" dirty="0" smtClean="0"/>
              <a:t>Action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923403" y="4725144"/>
            <a:ext cx="3088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Metaphor: </a:t>
            </a:r>
            <a:r>
              <a:rPr lang="en-US" dirty="0" smtClean="0"/>
              <a:t>What the user thinks the computer is doing and vice versa (</a:t>
            </a:r>
            <a:r>
              <a:rPr lang="en-US" i="1" dirty="0" smtClean="0"/>
              <a:t>Understanding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264930" y="4725144"/>
            <a:ext cx="2843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Architecture: </a:t>
            </a:r>
            <a:r>
              <a:rPr lang="en-US" dirty="0" smtClean="0"/>
              <a:t>What the computer actually does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i="1" dirty="0" smtClean="0"/>
              <a:t>Reaction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29" name="Group 28"/>
          <p:cNvGrpSpPr/>
          <p:nvPr/>
        </p:nvGrpSpPr>
        <p:grpSpPr>
          <a:xfrm>
            <a:off x="2520774" y="1747249"/>
            <a:ext cx="2105911" cy="1631216"/>
            <a:chOff x="3203999" y="1833141"/>
            <a:chExt cx="2105911" cy="1631216"/>
          </a:xfrm>
        </p:grpSpPr>
        <p:sp>
          <p:nvSpPr>
            <p:cNvPr id="16" name="Cloud Callout 15"/>
            <p:cNvSpPr/>
            <p:nvPr/>
          </p:nvSpPr>
          <p:spPr>
            <a:xfrm>
              <a:off x="3203999" y="1868850"/>
              <a:ext cx="2105911" cy="1547916"/>
            </a:xfrm>
            <a:custGeom>
              <a:avLst/>
              <a:gdLst>
                <a:gd name="connsiteX0" fmla="*/ 3900 w 43200"/>
                <a:gd name="connsiteY0" fmla="*/ 14370 h 43200"/>
                <a:gd name="connsiteX1" fmla="*/ 5623 w 43200"/>
                <a:gd name="connsiteY1" fmla="*/ 6907 h 43200"/>
                <a:gd name="connsiteX2" fmla="*/ 14005 w 43200"/>
                <a:gd name="connsiteY2" fmla="*/ 5202 h 43200"/>
                <a:gd name="connsiteX3" fmla="*/ 22456 w 43200"/>
                <a:gd name="connsiteY3" fmla="*/ 3432 h 43200"/>
                <a:gd name="connsiteX4" fmla="*/ 25749 w 43200"/>
                <a:gd name="connsiteY4" fmla="*/ 200 h 43200"/>
                <a:gd name="connsiteX5" fmla="*/ 29833 w 43200"/>
                <a:gd name="connsiteY5" fmla="*/ 2481 h 43200"/>
                <a:gd name="connsiteX6" fmla="*/ 35463 w 43200"/>
                <a:gd name="connsiteY6" fmla="*/ 690 h 43200"/>
                <a:gd name="connsiteX7" fmla="*/ 38318 w 43200"/>
                <a:gd name="connsiteY7" fmla="*/ 5576 h 43200"/>
                <a:gd name="connsiteX8" fmla="*/ 41982 w 43200"/>
                <a:gd name="connsiteY8" fmla="*/ 10318 h 43200"/>
                <a:gd name="connsiteX9" fmla="*/ 41818 w 43200"/>
                <a:gd name="connsiteY9" fmla="*/ 15460 h 43200"/>
                <a:gd name="connsiteX10" fmla="*/ 43016 w 43200"/>
                <a:gd name="connsiteY10" fmla="*/ 23322 h 43200"/>
                <a:gd name="connsiteX11" fmla="*/ 37404 w 43200"/>
                <a:gd name="connsiteY11" fmla="*/ 30204 h 43200"/>
                <a:gd name="connsiteX12" fmla="*/ 35395 w 43200"/>
                <a:gd name="connsiteY12" fmla="*/ 36101 h 43200"/>
                <a:gd name="connsiteX13" fmla="*/ 28555 w 43200"/>
                <a:gd name="connsiteY13" fmla="*/ 36815 h 43200"/>
                <a:gd name="connsiteX14" fmla="*/ 23667 w 43200"/>
                <a:gd name="connsiteY14" fmla="*/ 43106 h 43200"/>
                <a:gd name="connsiteX15" fmla="*/ 16480 w 43200"/>
                <a:gd name="connsiteY15" fmla="*/ 39266 h 43200"/>
                <a:gd name="connsiteX16" fmla="*/ 5804 w 43200"/>
                <a:gd name="connsiteY16" fmla="*/ 35472 h 43200"/>
                <a:gd name="connsiteX17" fmla="*/ 1110 w 43200"/>
                <a:gd name="connsiteY17" fmla="*/ 31250 h 43200"/>
                <a:gd name="connsiteX18" fmla="*/ 2113 w 43200"/>
                <a:gd name="connsiteY18" fmla="*/ 25551 h 43200"/>
                <a:gd name="connsiteX19" fmla="*/ -5 w 43200"/>
                <a:gd name="connsiteY19" fmla="*/ 19704 h 43200"/>
                <a:gd name="connsiteX20" fmla="*/ 3863 w 43200"/>
                <a:gd name="connsiteY20" fmla="*/ 14507 h 43200"/>
                <a:gd name="connsiteX21" fmla="*/ 3900 w 43200"/>
                <a:gd name="connsiteY21" fmla="*/ 14370 h 43200"/>
                <a:gd name="connsiteX0" fmla="*/ 656414 w 2103184"/>
                <a:gd name="connsiteY0" fmla="*/ 1740639 h 1547235"/>
                <a:gd name="connsiteX1" fmla="*/ 613435 w 2103184"/>
                <a:gd name="connsiteY1" fmla="*/ 1783618 h 1547235"/>
                <a:gd name="connsiteX2" fmla="*/ 570456 w 2103184"/>
                <a:gd name="connsiteY2" fmla="*/ 1740639 h 1547235"/>
                <a:gd name="connsiteX3" fmla="*/ 613435 w 2103184"/>
                <a:gd name="connsiteY3" fmla="*/ 1697660 h 1547235"/>
                <a:gd name="connsiteX4" fmla="*/ 656414 w 2103184"/>
                <a:gd name="connsiteY4" fmla="*/ 1740639 h 1547235"/>
                <a:gd name="connsiteX0" fmla="*/ 722774 w 2103184"/>
                <a:gd name="connsiteY0" fmla="*/ 1689037 h 1547235"/>
                <a:gd name="connsiteX1" fmla="*/ 636816 w 2103184"/>
                <a:gd name="connsiteY1" fmla="*/ 1774995 h 1547235"/>
                <a:gd name="connsiteX2" fmla="*/ 550858 w 2103184"/>
                <a:gd name="connsiteY2" fmla="*/ 1689037 h 1547235"/>
                <a:gd name="connsiteX3" fmla="*/ 636816 w 2103184"/>
                <a:gd name="connsiteY3" fmla="*/ 1603079 h 1547235"/>
                <a:gd name="connsiteX4" fmla="*/ 722774 w 2103184"/>
                <a:gd name="connsiteY4" fmla="*/ 1689037 h 1547235"/>
                <a:gd name="connsiteX0" fmla="*/ 824609 w 2103184"/>
                <a:gd name="connsiteY0" fmla="*/ 1559139 h 1547235"/>
                <a:gd name="connsiteX1" fmla="*/ 695673 w 2103184"/>
                <a:gd name="connsiteY1" fmla="*/ 1688075 h 1547235"/>
                <a:gd name="connsiteX2" fmla="*/ 566737 w 2103184"/>
                <a:gd name="connsiteY2" fmla="*/ 1559139 h 1547235"/>
                <a:gd name="connsiteX3" fmla="*/ 695673 w 2103184"/>
                <a:gd name="connsiteY3" fmla="*/ 1430203 h 1547235"/>
                <a:gd name="connsiteX4" fmla="*/ 824609 w 2103184"/>
                <a:gd name="connsiteY4" fmla="*/ 1559139 h 1547235"/>
                <a:gd name="connsiteX0" fmla="*/ 4693 w 43200"/>
                <a:gd name="connsiteY0" fmla="*/ 26177 h 43200"/>
                <a:gd name="connsiteX1" fmla="*/ 2160 w 43200"/>
                <a:gd name="connsiteY1" fmla="*/ 25380 h 43200"/>
                <a:gd name="connsiteX2" fmla="*/ 6928 w 43200"/>
                <a:gd name="connsiteY2" fmla="*/ 34899 h 43200"/>
                <a:gd name="connsiteX3" fmla="*/ 5820 w 43200"/>
                <a:gd name="connsiteY3" fmla="*/ 35280 h 43200"/>
                <a:gd name="connsiteX4" fmla="*/ 16478 w 43200"/>
                <a:gd name="connsiteY4" fmla="*/ 39090 h 43200"/>
                <a:gd name="connsiteX5" fmla="*/ 15810 w 43200"/>
                <a:gd name="connsiteY5" fmla="*/ 37350 h 43200"/>
                <a:gd name="connsiteX6" fmla="*/ 28827 w 43200"/>
                <a:gd name="connsiteY6" fmla="*/ 34751 h 43200"/>
                <a:gd name="connsiteX7" fmla="*/ 28560 w 43200"/>
                <a:gd name="connsiteY7" fmla="*/ 36660 h 43200"/>
                <a:gd name="connsiteX8" fmla="*/ 34129 w 43200"/>
                <a:gd name="connsiteY8" fmla="*/ 22954 h 43200"/>
                <a:gd name="connsiteX9" fmla="*/ 37380 w 43200"/>
                <a:gd name="connsiteY9" fmla="*/ 30090 h 43200"/>
                <a:gd name="connsiteX10" fmla="*/ 41798 w 43200"/>
                <a:gd name="connsiteY10" fmla="*/ 15354 h 43200"/>
                <a:gd name="connsiteX11" fmla="*/ 40350 w 43200"/>
                <a:gd name="connsiteY11" fmla="*/ 18030 h 43200"/>
                <a:gd name="connsiteX12" fmla="*/ 38324 w 43200"/>
                <a:gd name="connsiteY12" fmla="*/ 5426 h 43200"/>
                <a:gd name="connsiteX13" fmla="*/ 38400 w 43200"/>
                <a:gd name="connsiteY13" fmla="*/ 6690 h 43200"/>
                <a:gd name="connsiteX14" fmla="*/ 29078 w 43200"/>
                <a:gd name="connsiteY14" fmla="*/ 3952 h 43200"/>
                <a:gd name="connsiteX15" fmla="*/ 29820 w 43200"/>
                <a:gd name="connsiteY15" fmla="*/ 2340 h 43200"/>
                <a:gd name="connsiteX16" fmla="*/ 22141 w 43200"/>
                <a:gd name="connsiteY16" fmla="*/ 4720 h 43200"/>
                <a:gd name="connsiteX17" fmla="*/ 22500 w 43200"/>
                <a:gd name="connsiteY17" fmla="*/ 3330 h 43200"/>
                <a:gd name="connsiteX18" fmla="*/ 14000 w 43200"/>
                <a:gd name="connsiteY18" fmla="*/ 5192 h 43200"/>
                <a:gd name="connsiteX19" fmla="*/ 15300 w 43200"/>
                <a:gd name="connsiteY19" fmla="*/ 6540 h 43200"/>
                <a:gd name="connsiteX20" fmla="*/ 4127 w 43200"/>
                <a:gd name="connsiteY20" fmla="*/ 15789 h 43200"/>
                <a:gd name="connsiteX21" fmla="*/ 3900 w 43200"/>
                <a:gd name="connsiteY21" fmla="*/ 14370 h 43200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658167 w 2105911"/>
                <a:gd name="connsiteY0" fmla="*/ 1735589 h 1778568"/>
                <a:gd name="connsiteX1" fmla="*/ 615188 w 2105911"/>
                <a:gd name="connsiteY1" fmla="*/ 1778568 h 1778568"/>
                <a:gd name="connsiteX2" fmla="*/ 572209 w 2105911"/>
                <a:gd name="connsiteY2" fmla="*/ 1735589 h 1778568"/>
                <a:gd name="connsiteX3" fmla="*/ 615188 w 2105911"/>
                <a:gd name="connsiteY3" fmla="*/ 1692610 h 1778568"/>
                <a:gd name="connsiteX4" fmla="*/ 658167 w 2105911"/>
                <a:gd name="connsiteY4" fmla="*/ 1735589 h 1778568"/>
                <a:gd name="connsiteX0" fmla="*/ 724527 w 2105911"/>
                <a:gd name="connsiteY0" fmla="*/ 1683987 h 1778568"/>
                <a:gd name="connsiteX1" fmla="*/ 638569 w 2105911"/>
                <a:gd name="connsiteY1" fmla="*/ 1769945 h 1778568"/>
                <a:gd name="connsiteX2" fmla="*/ 552611 w 2105911"/>
                <a:gd name="connsiteY2" fmla="*/ 1683987 h 1778568"/>
                <a:gd name="connsiteX3" fmla="*/ 638569 w 2105911"/>
                <a:gd name="connsiteY3" fmla="*/ 1598029 h 1778568"/>
                <a:gd name="connsiteX4" fmla="*/ 724527 w 2105911"/>
                <a:gd name="connsiteY4" fmla="*/ 1683987 h 1778568"/>
                <a:gd name="connsiteX0" fmla="*/ 697426 w 2105911"/>
                <a:gd name="connsiteY0" fmla="*/ 1425153 h 1778568"/>
                <a:gd name="connsiteX1" fmla="*/ 697426 w 2105911"/>
                <a:gd name="connsiteY1" fmla="*/ 1683025 h 1778568"/>
                <a:gd name="connsiteX2" fmla="*/ 568490 w 2105911"/>
                <a:gd name="connsiteY2" fmla="*/ 1554089 h 1778568"/>
                <a:gd name="connsiteX3" fmla="*/ 697426 w 2105911"/>
                <a:gd name="connsiteY3" fmla="*/ 1425153 h 1778568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658167 w 2105911"/>
                <a:gd name="connsiteY0" fmla="*/ 1735589 h 1778568"/>
                <a:gd name="connsiteX1" fmla="*/ 615188 w 2105911"/>
                <a:gd name="connsiteY1" fmla="*/ 1778568 h 1778568"/>
                <a:gd name="connsiteX2" fmla="*/ 572209 w 2105911"/>
                <a:gd name="connsiteY2" fmla="*/ 1735589 h 1778568"/>
                <a:gd name="connsiteX3" fmla="*/ 615188 w 2105911"/>
                <a:gd name="connsiteY3" fmla="*/ 1692610 h 1778568"/>
                <a:gd name="connsiteX4" fmla="*/ 658167 w 2105911"/>
                <a:gd name="connsiteY4" fmla="*/ 1735589 h 1778568"/>
                <a:gd name="connsiteX0" fmla="*/ 724527 w 2105911"/>
                <a:gd name="connsiteY0" fmla="*/ 1683987 h 1778568"/>
                <a:gd name="connsiteX1" fmla="*/ 638569 w 2105911"/>
                <a:gd name="connsiteY1" fmla="*/ 1769945 h 1778568"/>
                <a:gd name="connsiteX2" fmla="*/ 552611 w 2105911"/>
                <a:gd name="connsiteY2" fmla="*/ 1683987 h 1778568"/>
                <a:gd name="connsiteX3" fmla="*/ 638569 w 2105911"/>
                <a:gd name="connsiteY3" fmla="*/ 1598029 h 1778568"/>
                <a:gd name="connsiteX4" fmla="*/ 724527 w 2105911"/>
                <a:gd name="connsiteY4" fmla="*/ 1683987 h 1778568"/>
                <a:gd name="connsiteX0" fmla="*/ 697426 w 2105911"/>
                <a:gd name="connsiteY0" fmla="*/ 1425153 h 1778568"/>
                <a:gd name="connsiteX1" fmla="*/ 697426 w 2105911"/>
                <a:gd name="connsiteY1" fmla="*/ 1683025 h 1778568"/>
                <a:gd name="connsiteX2" fmla="*/ 697426 w 2105911"/>
                <a:gd name="connsiteY2" fmla="*/ 1425153 h 1778568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92"/>
                <a:gd name="connsiteX1" fmla="*/ 5659 w 43256"/>
                <a:gd name="connsiteY1" fmla="*/ 6766 h 49692"/>
                <a:gd name="connsiteX2" fmla="*/ 14041 w 43256"/>
                <a:gd name="connsiteY2" fmla="*/ 5061 h 49692"/>
                <a:gd name="connsiteX3" fmla="*/ 22492 w 43256"/>
                <a:gd name="connsiteY3" fmla="*/ 3291 h 49692"/>
                <a:gd name="connsiteX4" fmla="*/ 25785 w 43256"/>
                <a:gd name="connsiteY4" fmla="*/ 59 h 49692"/>
                <a:gd name="connsiteX5" fmla="*/ 29869 w 43256"/>
                <a:gd name="connsiteY5" fmla="*/ 2340 h 49692"/>
                <a:gd name="connsiteX6" fmla="*/ 35499 w 43256"/>
                <a:gd name="connsiteY6" fmla="*/ 549 h 49692"/>
                <a:gd name="connsiteX7" fmla="*/ 38354 w 43256"/>
                <a:gd name="connsiteY7" fmla="*/ 5435 h 49692"/>
                <a:gd name="connsiteX8" fmla="*/ 42018 w 43256"/>
                <a:gd name="connsiteY8" fmla="*/ 10177 h 49692"/>
                <a:gd name="connsiteX9" fmla="*/ 41854 w 43256"/>
                <a:gd name="connsiteY9" fmla="*/ 15319 h 49692"/>
                <a:gd name="connsiteX10" fmla="*/ 43052 w 43256"/>
                <a:gd name="connsiteY10" fmla="*/ 23181 h 49692"/>
                <a:gd name="connsiteX11" fmla="*/ 37440 w 43256"/>
                <a:gd name="connsiteY11" fmla="*/ 30063 h 49692"/>
                <a:gd name="connsiteX12" fmla="*/ 35431 w 43256"/>
                <a:gd name="connsiteY12" fmla="*/ 35960 h 49692"/>
                <a:gd name="connsiteX13" fmla="*/ 28591 w 43256"/>
                <a:gd name="connsiteY13" fmla="*/ 36674 h 49692"/>
                <a:gd name="connsiteX14" fmla="*/ 23703 w 43256"/>
                <a:gd name="connsiteY14" fmla="*/ 42965 h 49692"/>
                <a:gd name="connsiteX15" fmla="*/ 16516 w 43256"/>
                <a:gd name="connsiteY15" fmla="*/ 39125 h 49692"/>
                <a:gd name="connsiteX16" fmla="*/ 5840 w 43256"/>
                <a:gd name="connsiteY16" fmla="*/ 35331 h 49692"/>
                <a:gd name="connsiteX17" fmla="*/ 1146 w 43256"/>
                <a:gd name="connsiteY17" fmla="*/ 31109 h 49692"/>
                <a:gd name="connsiteX18" fmla="*/ 2149 w 43256"/>
                <a:gd name="connsiteY18" fmla="*/ 25410 h 49692"/>
                <a:gd name="connsiteX19" fmla="*/ 31 w 43256"/>
                <a:gd name="connsiteY19" fmla="*/ 19563 h 49692"/>
                <a:gd name="connsiteX20" fmla="*/ 3899 w 43256"/>
                <a:gd name="connsiteY20" fmla="*/ 14366 h 49692"/>
                <a:gd name="connsiteX21" fmla="*/ 3936 w 43256"/>
                <a:gd name="connsiteY21" fmla="*/ 14229 h 49692"/>
                <a:gd name="connsiteX0" fmla="*/ 615188 w 2105911"/>
                <a:gd name="connsiteY0" fmla="*/ 1692610 h 1779762"/>
                <a:gd name="connsiteX1" fmla="*/ 615188 w 2105911"/>
                <a:gd name="connsiteY1" fmla="*/ 1778568 h 1779762"/>
                <a:gd name="connsiteX2" fmla="*/ 572209 w 2105911"/>
                <a:gd name="connsiteY2" fmla="*/ 1735589 h 1779762"/>
                <a:gd name="connsiteX3" fmla="*/ 615188 w 2105911"/>
                <a:gd name="connsiteY3" fmla="*/ 1692610 h 1779762"/>
                <a:gd name="connsiteX0" fmla="*/ 724527 w 2105911"/>
                <a:gd name="connsiteY0" fmla="*/ 1683987 h 1779762"/>
                <a:gd name="connsiteX1" fmla="*/ 638569 w 2105911"/>
                <a:gd name="connsiteY1" fmla="*/ 1769945 h 1779762"/>
                <a:gd name="connsiteX2" fmla="*/ 552611 w 2105911"/>
                <a:gd name="connsiteY2" fmla="*/ 1683987 h 1779762"/>
                <a:gd name="connsiteX3" fmla="*/ 638569 w 2105911"/>
                <a:gd name="connsiteY3" fmla="*/ 1598029 h 1779762"/>
                <a:gd name="connsiteX4" fmla="*/ 724527 w 2105911"/>
                <a:gd name="connsiteY4" fmla="*/ 1683987 h 1779762"/>
                <a:gd name="connsiteX0" fmla="*/ 697426 w 2105911"/>
                <a:gd name="connsiteY0" fmla="*/ 1425153 h 1779762"/>
                <a:gd name="connsiteX1" fmla="*/ 697426 w 2105911"/>
                <a:gd name="connsiteY1" fmla="*/ 1683025 h 1779762"/>
                <a:gd name="connsiteX2" fmla="*/ 697426 w 2105911"/>
                <a:gd name="connsiteY2" fmla="*/ 1425153 h 1779762"/>
                <a:gd name="connsiteX0" fmla="*/ 4729 w 43256"/>
                <a:gd name="connsiteY0" fmla="*/ 26036 h 49692"/>
                <a:gd name="connsiteX1" fmla="*/ 2196 w 43256"/>
                <a:gd name="connsiteY1" fmla="*/ 25239 h 49692"/>
                <a:gd name="connsiteX2" fmla="*/ 6964 w 43256"/>
                <a:gd name="connsiteY2" fmla="*/ 34758 h 49692"/>
                <a:gd name="connsiteX3" fmla="*/ 5856 w 43256"/>
                <a:gd name="connsiteY3" fmla="*/ 35139 h 49692"/>
                <a:gd name="connsiteX4" fmla="*/ 16514 w 43256"/>
                <a:gd name="connsiteY4" fmla="*/ 38949 h 49692"/>
                <a:gd name="connsiteX5" fmla="*/ 15846 w 43256"/>
                <a:gd name="connsiteY5" fmla="*/ 37209 h 49692"/>
                <a:gd name="connsiteX6" fmla="*/ 28863 w 43256"/>
                <a:gd name="connsiteY6" fmla="*/ 34610 h 49692"/>
                <a:gd name="connsiteX7" fmla="*/ 28596 w 43256"/>
                <a:gd name="connsiteY7" fmla="*/ 36519 h 49692"/>
                <a:gd name="connsiteX8" fmla="*/ 34165 w 43256"/>
                <a:gd name="connsiteY8" fmla="*/ 22813 h 49692"/>
                <a:gd name="connsiteX9" fmla="*/ 37416 w 43256"/>
                <a:gd name="connsiteY9" fmla="*/ 29949 h 49692"/>
                <a:gd name="connsiteX10" fmla="*/ 41834 w 43256"/>
                <a:gd name="connsiteY10" fmla="*/ 15213 h 49692"/>
                <a:gd name="connsiteX11" fmla="*/ 40386 w 43256"/>
                <a:gd name="connsiteY11" fmla="*/ 17889 h 49692"/>
                <a:gd name="connsiteX12" fmla="*/ 38360 w 43256"/>
                <a:gd name="connsiteY12" fmla="*/ 5285 h 49692"/>
                <a:gd name="connsiteX13" fmla="*/ 38436 w 43256"/>
                <a:gd name="connsiteY13" fmla="*/ 6549 h 49692"/>
                <a:gd name="connsiteX14" fmla="*/ 29114 w 43256"/>
                <a:gd name="connsiteY14" fmla="*/ 3811 h 49692"/>
                <a:gd name="connsiteX15" fmla="*/ 29856 w 43256"/>
                <a:gd name="connsiteY15" fmla="*/ 2199 h 49692"/>
                <a:gd name="connsiteX16" fmla="*/ 22177 w 43256"/>
                <a:gd name="connsiteY16" fmla="*/ 4579 h 49692"/>
                <a:gd name="connsiteX17" fmla="*/ 22536 w 43256"/>
                <a:gd name="connsiteY17" fmla="*/ 3189 h 49692"/>
                <a:gd name="connsiteX18" fmla="*/ 14036 w 43256"/>
                <a:gd name="connsiteY18" fmla="*/ 5051 h 49692"/>
                <a:gd name="connsiteX19" fmla="*/ 15336 w 43256"/>
                <a:gd name="connsiteY19" fmla="*/ 6399 h 49692"/>
                <a:gd name="connsiteX20" fmla="*/ 4163 w 43256"/>
                <a:gd name="connsiteY20" fmla="*/ 15648 h 49692"/>
                <a:gd name="connsiteX21" fmla="*/ 3936 w 43256"/>
                <a:gd name="connsiteY21" fmla="*/ 14229 h 49692"/>
                <a:gd name="connsiteX0" fmla="*/ 3936 w 43256"/>
                <a:gd name="connsiteY0" fmla="*/ 14229 h 49692"/>
                <a:gd name="connsiteX1" fmla="*/ 5659 w 43256"/>
                <a:gd name="connsiteY1" fmla="*/ 6766 h 49692"/>
                <a:gd name="connsiteX2" fmla="*/ 14041 w 43256"/>
                <a:gd name="connsiteY2" fmla="*/ 5061 h 49692"/>
                <a:gd name="connsiteX3" fmla="*/ 22492 w 43256"/>
                <a:gd name="connsiteY3" fmla="*/ 3291 h 49692"/>
                <a:gd name="connsiteX4" fmla="*/ 25785 w 43256"/>
                <a:gd name="connsiteY4" fmla="*/ 59 h 49692"/>
                <a:gd name="connsiteX5" fmla="*/ 29869 w 43256"/>
                <a:gd name="connsiteY5" fmla="*/ 2340 h 49692"/>
                <a:gd name="connsiteX6" fmla="*/ 35499 w 43256"/>
                <a:gd name="connsiteY6" fmla="*/ 549 h 49692"/>
                <a:gd name="connsiteX7" fmla="*/ 38354 w 43256"/>
                <a:gd name="connsiteY7" fmla="*/ 5435 h 49692"/>
                <a:gd name="connsiteX8" fmla="*/ 42018 w 43256"/>
                <a:gd name="connsiteY8" fmla="*/ 10177 h 49692"/>
                <a:gd name="connsiteX9" fmla="*/ 41854 w 43256"/>
                <a:gd name="connsiteY9" fmla="*/ 15319 h 49692"/>
                <a:gd name="connsiteX10" fmla="*/ 43052 w 43256"/>
                <a:gd name="connsiteY10" fmla="*/ 23181 h 49692"/>
                <a:gd name="connsiteX11" fmla="*/ 37440 w 43256"/>
                <a:gd name="connsiteY11" fmla="*/ 30063 h 49692"/>
                <a:gd name="connsiteX12" fmla="*/ 35431 w 43256"/>
                <a:gd name="connsiteY12" fmla="*/ 35960 h 49692"/>
                <a:gd name="connsiteX13" fmla="*/ 28591 w 43256"/>
                <a:gd name="connsiteY13" fmla="*/ 36674 h 49692"/>
                <a:gd name="connsiteX14" fmla="*/ 23703 w 43256"/>
                <a:gd name="connsiteY14" fmla="*/ 42965 h 49692"/>
                <a:gd name="connsiteX15" fmla="*/ 16516 w 43256"/>
                <a:gd name="connsiteY15" fmla="*/ 39125 h 49692"/>
                <a:gd name="connsiteX16" fmla="*/ 5840 w 43256"/>
                <a:gd name="connsiteY16" fmla="*/ 35331 h 49692"/>
                <a:gd name="connsiteX17" fmla="*/ 1146 w 43256"/>
                <a:gd name="connsiteY17" fmla="*/ 31109 h 49692"/>
                <a:gd name="connsiteX18" fmla="*/ 2149 w 43256"/>
                <a:gd name="connsiteY18" fmla="*/ 25410 h 49692"/>
                <a:gd name="connsiteX19" fmla="*/ 31 w 43256"/>
                <a:gd name="connsiteY19" fmla="*/ 19563 h 49692"/>
                <a:gd name="connsiteX20" fmla="*/ 3899 w 43256"/>
                <a:gd name="connsiteY20" fmla="*/ 14366 h 49692"/>
                <a:gd name="connsiteX21" fmla="*/ 3936 w 43256"/>
                <a:gd name="connsiteY21" fmla="*/ 14229 h 49692"/>
                <a:gd name="connsiteX0" fmla="*/ 615188 w 2105911"/>
                <a:gd name="connsiteY0" fmla="*/ 1692610 h 1779762"/>
                <a:gd name="connsiteX1" fmla="*/ 615188 w 2105911"/>
                <a:gd name="connsiteY1" fmla="*/ 1778568 h 1779762"/>
                <a:gd name="connsiteX2" fmla="*/ 572209 w 2105911"/>
                <a:gd name="connsiteY2" fmla="*/ 1735589 h 1779762"/>
                <a:gd name="connsiteX3" fmla="*/ 615188 w 2105911"/>
                <a:gd name="connsiteY3" fmla="*/ 1692610 h 1779762"/>
                <a:gd name="connsiteX0" fmla="*/ 724527 w 2105911"/>
                <a:gd name="connsiteY0" fmla="*/ 1683987 h 1779762"/>
                <a:gd name="connsiteX1" fmla="*/ 638569 w 2105911"/>
                <a:gd name="connsiteY1" fmla="*/ 1769945 h 1779762"/>
                <a:gd name="connsiteX2" fmla="*/ 552611 w 2105911"/>
                <a:gd name="connsiteY2" fmla="*/ 1683987 h 1779762"/>
                <a:gd name="connsiteX3" fmla="*/ 724527 w 2105911"/>
                <a:gd name="connsiteY3" fmla="*/ 1683987 h 1779762"/>
                <a:gd name="connsiteX0" fmla="*/ 697426 w 2105911"/>
                <a:gd name="connsiteY0" fmla="*/ 1425153 h 1779762"/>
                <a:gd name="connsiteX1" fmla="*/ 697426 w 2105911"/>
                <a:gd name="connsiteY1" fmla="*/ 1683025 h 1779762"/>
                <a:gd name="connsiteX2" fmla="*/ 697426 w 2105911"/>
                <a:gd name="connsiteY2" fmla="*/ 1425153 h 1779762"/>
                <a:gd name="connsiteX0" fmla="*/ 4729 w 43256"/>
                <a:gd name="connsiteY0" fmla="*/ 26036 h 49692"/>
                <a:gd name="connsiteX1" fmla="*/ 2196 w 43256"/>
                <a:gd name="connsiteY1" fmla="*/ 25239 h 49692"/>
                <a:gd name="connsiteX2" fmla="*/ 6964 w 43256"/>
                <a:gd name="connsiteY2" fmla="*/ 34758 h 49692"/>
                <a:gd name="connsiteX3" fmla="*/ 5856 w 43256"/>
                <a:gd name="connsiteY3" fmla="*/ 35139 h 49692"/>
                <a:gd name="connsiteX4" fmla="*/ 16514 w 43256"/>
                <a:gd name="connsiteY4" fmla="*/ 38949 h 49692"/>
                <a:gd name="connsiteX5" fmla="*/ 15846 w 43256"/>
                <a:gd name="connsiteY5" fmla="*/ 37209 h 49692"/>
                <a:gd name="connsiteX6" fmla="*/ 28863 w 43256"/>
                <a:gd name="connsiteY6" fmla="*/ 34610 h 49692"/>
                <a:gd name="connsiteX7" fmla="*/ 28596 w 43256"/>
                <a:gd name="connsiteY7" fmla="*/ 36519 h 49692"/>
                <a:gd name="connsiteX8" fmla="*/ 34165 w 43256"/>
                <a:gd name="connsiteY8" fmla="*/ 22813 h 49692"/>
                <a:gd name="connsiteX9" fmla="*/ 37416 w 43256"/>
                <a:gd name="connsiteY9" fmla="*/ 29949 h 49692"/>
                <a:gd name="connsiteX10" fmla="*/ 41834 w 43256"/>
                <a:gd name="connsiteY10" fmla="*/ 15213 h 49692"/>
                <a:gd name="connsiteX11" fmla="*/ 40386 w 43256"/>
                <a:gd name="connsiteY11" fmla="*/ 17889 h 49692"/>
                <a:gd name="connsiteX12" fmla="*/ 38360 w 43256"/>
                <a:gd name="connsiteY12" fmla="*/ 5285 h 49692"/>
                <a:gd name="connsiteX13" fmla="*/ 38436 w 43256"/>
                <a:gd name="connsiteY13" fmla="*/ 6549 h 49692"/>
                <a:gd name="connsiteX14" fmla="*/ 29114 w 43256"/>
                <a:gd name="connsiteY14" fmla="*/ 3811 h 49692"/>
                <a:gd name="connsiteX15" fmla="*/ 29856 w 43256"/>
                <a:gd name="connsiteY15" fmla="*/ 2199 h 49692"/>
                <a:gd name="connsiteX16" fmla="*/ 22177 w 43256"/>
                <a:gd name="connsiteY16" fmla="*/ 4579 h 49692"/>
                <a:gd name="connsiteX17" fmla="*/ 22536 w 43256"/>
                <a:gd name="connsiteY17" fmla="*/ 3189 h 49692"/>
                <a:gd name="connsiteX18" fmla="*/ 14036 w 43256"/>
                <a:gd name="connsiteY18" fmla="*/ 5051 h 49692"/>
                <a:gd name="connsiteX19" fmla="*/ 15336 w 43256"/>
                <a:gd name="connsiteY19" fmla="*/ 6399 h 49692"/>
                <a:gd name="connsiteX20" fmla="*/ 4163 w 43256"/>
                <a:gd name="connsiteY20" fmla="*/ 15648 h 49692"/>
                <a:gd name="connsiteX21" fmla="*/ 3936 w 43256"/>
                <a:gd name="connsiteY21" fmla="*/ 14229 h 49692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572209 w 2105911"/>
                <a:gd name="connsiteY0" fmla="*/ 1735589 h 1778568"/>
                <a:gd name="connsiteX1" fmla="*/ 615188 w 2105911"/>
                <a:gd name="connsiteY1" fmla="*/ 1778568 h 1778568"/>
                <a:gd name="connsiteX2" fmla="*/ 572209 w 2105911"/>
                <a:gd name="connsiteY2" fmla="*/ 1735589 h 1778568"/>
                <a:gd name="connsiteX0" fmla="*/ 724527 w 2105911"/>
                <a:gd name="connsiteY0" fmla="*/ 1683987 h 1778568"/>
                <a:gd name="connsiteX1" fmla="*/ 638569 w 2105911"/>
                <a:gd name="connsiteY1" fmla="*/ 1769945 h 1778568"/>
                <a:gd name="connsiteX2" fmla="*/ 552611 w 2105911"/>
                <a:gd name="connsiteY2" fmla="*/ 1683987 h 1778568"/>
                <a:gd name="connsiteX3" fmla="*/ 724527 w 2105911"/>
                <a:gd name="connsiteY3" fmla="*/ 1683987 h 1778568"/>
                <a:gd name="connsiteX0" fmla="*/ 697426 w 2105911"/>
                <a:gd name="connsiteY0" fmla="*/ 1425153 h 1778568"/>
                <a:gd name="connsiteX1" fmla="*/ 697426 w 2105911"/>
                <a:gd name="connsiteY1" fmla="*/ 1683025 h 1778568"/>
                <a:gd name="connsiteX2" fmla="*/ 697426 w 2105911"/>
                <a:gd name="connsiteY2" fmla="*/ 1425153 h 1778568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572209 w 2105911"/>
                <a:gd name="connsiteY0" fmla="*/ 1735589 h 1778568"/>
                <a:gd name="connsiteX1" fmla="*/ 615188 w 2105911"/>
                <a:gd name="connsiteY1" fmla="*/ 1778568 h 1778568"/>
                <a:gd name="connsiteX2" fmla="*/ 572209 w 2105911"/>
                <a:gd name="connsiteY2" fmla="*/ 1735589 h 1778568"/>
                <a:gd name="connsiteX0" fmla="*/ 724527 w 2105911"/>
                <a:gd name="connsiteY0" fmla="*/ 1683987 h 1778568"/>
                <a:gd name="connsiteX1" fmla="*/ 552611 w 2105911"/>
                <a:gd name="connsiteY1" fmla="*/ 1683987 h 1778568"/>
                <a:gd name="connsiteX2" fmla="*/ 724527 w 2105911"/>
                <a:gd name="connsiteY2" fmla="*/ 1683987 h 1778568"/>
                <a:gd name="connsiteX0" fmla="*/ 697426 w 2105911"/>
                <a:gd name="connsiteY0" fmla="*/ 1425153 h 1778568"/>
                <a:gd name="connsiteX1" fmla="*/ 697426 w 2105911"/>
                <a:gd name="connsiteY1" fmla="*/ 1683025 h 1778568"/>
                <a:gd name="connsiteX2" fmla="*/ 697426 w 2105911"/>
                <a:gd name="connsiteY2" fmla="*/ 1425153 h 1778568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64912"/>
                <a:gd name="connsiteX1" fmla="*/ 5659 w 43256"/>
                <a:gd name="connsiteY1" fmla="*/ 6766 h 64912"/>
                <a:gd name="connsiteX2" fmla="*/ 14041 w 43256"/>
                <a:gd name="connsiteY2" fmla="*/ 5061 h 64912"/>
                <a:gd name="connsiteX3" fmla="*/ 22492 w 43256"/>
                <a:gd name="connsiteY3" fmla="*/ 3291 h 64912"/>
                <a:gd name="connsiteX4" fmla="*/ 25785 w 43256"/>
                <a:gd name="connsiteY4" fmla="*/ 59 h 64912"/>
                <a:gd name="connsiteX5" fmla="*/ 29869 w 43256"/>
                <a:gd name="connsiteY5" fmla="*/ 2340 h 64912"/>
                <a:gd name="connsiteX6" fmla="*/ 35499 w 43256"/>
                <a:gd name="connsiteY6" fmla="*/ 549 h 64912"/>
                <a:gd name="connsiteX7" fmla="*/ 38354 w 43256"/>
                <a:gd name="connsiteY7" fmla="*/ 5435 h 64912"/>
                <a:gd name="connsiteX8" fmla="*/ 42018 w 43256"/>
                <a:gd name="connsiteY8" fmla="*/ 10177 h 64912"/>
                <a:gd name="connsiteX9" fmla="*/ 41854 w 43256"/>
                <a:gd name="connsiteY9" fmla="*/ 15319 h 64912"/>
                <a:gd name="connsiteX10" fmla="*/ 43052 w 43256"/>
                <a:gd name="connsiteY10" fmla="*/ 23181 h 64912"/>
                <a:gd name="connsiteX11" fmla="*/ 37440 w 43256"/>
                <a:gd name="connsiteY11" fmla="*/ 30063 h 64912"/>
                <a:gd name="connsiteX12" fmla="*/ 35431 w 43256"/>
                <a:gd name="connsiteY12" fmla="*/ 35960 h 64912"/>
                <a:gd name="connsiteX13" fmla="*/ 28591 w 43256"/>
                <a:gd name="connsiteY13" fmla="*/ 36674 h 64912"/>
                <a:gd name="connsiteX14" fmla="*/ 23703 w 43256"/>
                <a:gd name="connsiteY14" fmla="*/ 42965 h 64912"/>
                <a:gd name="connsiteX15" fmla="*/ 16516 w 43256"/>
                <a:gd name="connsiteY15" fmla="*/ 39125 h 64912"/>
                <a:gd name="connsiteX16" fmla="*/ 5840 w 43256"/>
                <a:gd name="connsiteY16" fmla="*/ 35331 h 64912"/>
                <a:gd name="connsiteX17" fmla="*/ 1146 w 43256"/>
                <a:gd name="connsiteY17" fmla="*/ 31109 h 64912"/>
                <a:gd name="connsiteX18" fmla="*/ 2149 w 43256"/>
                <a:gd name="connsiteY18" fmla="*/ 25410 h 64912"/>
                <a:gd name="connsiteX19" fmla="*/ 31 w 43256"/>
                <a:gd name="connsiteY19" fmla="*/ 19563 h 64912"/>
                <a:gd name="connsiteX20" fmla="*/ 3899 w 43256"/>
                <a:gd name="connsiteY20" fmla="*/ 14366 h 64912"/>
                <a:gd name="connsiteX21" fmla="*/ 3936 w 43256"/>
                <a:gd name="connsiteY21" fmla="*/ 14229 h 64912"/>
                <a:gd name="connsiteX0" fmla="*/ 572209 w 2105911"/>
                <a:gd name="connsiteY0" fmla="*/ 1735589 h 2324863"/>
                <a:gd name="connsiteX1" fmla="*/ 615188 w 2105911"/>
                <a:gd name="connsiteY1" fmla="*/ 1778568 h 2324863"/>
                <a:gd name="connsiteX2" fmla="*/ 572209 w 2105911"/>
                <a:gd name="connsiteY2" fmla="*/ 1735589 h 2324863"/>
                <a:gd name="connsiteX0" fmla="*/ 724527 w 2105911"/>
                <a:gd name="connsiteY0" fmla="*/ 1683987 h 2324863"/>
                <a:gd name="connsiteX1" fmla="*/ 552611 w 2105911"/>
                <a:gd name="connsiteY1" fmla="*/ 1683987 h 2324863"/>
                <a:gd name="connsiteX2" fmla="*/ 724527 w 2105911"/>
                <a:gd name="connsiteY2" fmla="*/ 1683987 h 2324863"/>
                <a:gd name="connsiteX0" fmla="*/ 697426 w 2105911"/>
                <a:gd name="connsiteY0" fmla="*/ 1425153 h 2324863"/>
                <a:gd name="connsiteX1" fmla="*/ 899649 w 2105911"/>
                <a:gd name="connsiteY1" fmla="*/ 2324863 h 2324863"/>
                <a:gd name="connsiteX2" fmla="*/ 697426 w 2105911"/>
                <a:gd name="connsiteY2" fmla="*/ 1425153 h 2324863"/>
                <a:gd name="connsiteX0" fmla="*/ 4729 w 43256"/>
                <a:gd name="connsiteY0" fmla="*/ 26036 h 64912"/>
                <a:gd name="connsiteX1" fmla="*/ 2196 w 43256"/>
                <a:gd name="connsiteY1" fmla="*/ 25239 h 64912"/>
                <a:gd name="connsiteX2" fmla="*/ 6964 w 43256"/>
                <a:gd name="connsiteY2" fmla="*/ 34758 h 64912"/>
                <a:gd name="connsiteX3" fmla="*/ 5856 w 43256"/>
                <a:gd name="connsiteY3" fmla="*/ 35139 h 64912"/>
                <a:gd name="connsiteX4" fmla="*/ 16514 w 43256"/>
                <a:gd name="connsiteY4" fmla="*/ 38949 h 64912"/>
                <a:gd name="connsiteX5" fmla="*/ 15846 w 43256"/>
                <a:gd name="connsiteY5" fmla="*/ 37209 h 64912"/>
                <a:gd name="connsiteX6" fmla="*/ 28863 w 43256"/>
                <a:gd name="connsiteY6" fmla="*/ 34610 h 64912"/>
                <a:gd name="connsiteX7" fmla="*/ 28596 w 43256"/>
                <a:gd name="connsiteY7" fmla="*/ 36519 h 64912"/>
                <a:gd name="connsiteX8" fmla="*/ 34165 w 43256"/>
                <a:gd name="connsiteY8" fmla="*/ 22813 h 64912"/>
                <a:gd name="connsiteX9" fmla="*/ 37416 w 43256"/>
                <a:gd name="connsiteY9" fmla="*/ 29949 h 64912"/>
                <a:gd name="connsiteX10" fmla="*/ 41834 w 43256"/>
                <a:gd name="connsiteY10" fmla="*/ 15213 h 64912"/>
                <a:gd name="connsiteX11" fmla="*/ 40386 w 43256"/>
                <a:gd name="connsiteY11" fmla="*/ 17889 h 64912"/>
                <a:gd name="connsiteX12" fmla="*/ 38360 w 43256"/>
                <a:gd name="connsiteY12" fmla="*/ 5285 h 64912"/>
                <a:gd name="connsiteX13" fmla="*/ 38436 w 43256"/>
                <a:gd name="connsiteY13" fmla="*/ 6549 h 64912"/>
                <a:gd name="connsiteX14" fmla="*/ 29114 w 43256"/>
                <a:gd name="connsiteY14" fmla="*/ 3811 h 64912"/>
                <a:gd name="connsiteX15" fmla="*/ 29856 w 43256"/>
                <a:gd name="connsiteY15" fmla="*/ 2199 h 64912"/>
                <a:gd name="connsiteX16" fmla="*/ 22177 w 43256"/>
                <a:gd name="connsiteY16" fmla="*/ 4579 h 64912"/>
                <a:gd name="connsiteX17" fmla="*/ 22536 w 43256"/>
                <a:gd name="connsiteY17" fmla="*/ 3189 h 64912"/>
                <a:gd name="connsiteX18" fmla="*/ 14036 w 43256"/>
                <a:gd name="connsiteY18" fmla="*/ 5051 h 64912"/>
                <a:gd name="connsiteX19" fmla="*/ 15336 w 43256"/>
                <a:gd name="connsiteY19" fmla="*/ 6399 h 64912"/>
                <a:gd name="connsiteX20" fmla="*/ 4163 w 43256"/>
                <a:gd name="connsiteY20" fmla="*/ 15648 h 64912"/>
                <a:gd name="connsiteX21" fmla="*/ 3936 w 43256"/>
                <a:gd name="connsiteY21" fmla="*/ 14229 h 64912"/>
                <a:gd name="connsiteX0" fmla="*/ 3936 w 43256"/>
                <a:gd name="connsiteY0" fmla="*/ 14229 h 67465"/>
                <a:gd name="connsiteX1" fmla="*/ 5659 w 43256"/>
                <a:gd name="connsiteY1" fmla="*/ 6766 h 67465"/>
                <a:gd name="connsiteX2" fmla="*/ 14041 w 43256"/>
                <a:gd name="connsiteY2" fmla="*/ 5061 h 67465"/>
                <a:gd name="connsiteX3" fmla="*/ 22492 w 43256"/>
                <a:gd name="connsiteY3" fmla="*/ 3291 h 67465"/>
                <a:gd name="connsiteX4" fmla="*/ 25785 w 43256"/>
                <a:gd name="connsiteY4" fmla="*/ 59 h 67465"/>
                <a:gd name="connsiteX5" fmla="*/ 29869 w 43256"/>
                <a:gd name="connsiteY5" fmla="*/ 2340 h 67465"/>
                <a:gd name="connsiteX6" fmla="*/ 35499 w 43256"/>
                <a:gd name="connsiteY6" fmla="*/ 549 h 67465"/>
                <a:gd name="connsiteX7" fmla="*/ 38354 w 43256"/>
                <a:gd name="connsiteY7" fmla="*/ 5435 h 67465"/>
                <a:gd name="connsiteX8" fmla="*/ 42018 w 43256"/>
                <a:gd name="connsiteY8" fmla="*/ 10177 h 67465"/>
                <a:gd name="connsiteX9" fmla="*/ 41854 w 43256"/>
                <a:gd name="connsiteY9" fmla="*/ 15319 h 67465"/>
                <a:gd name="connsiteX10" fmla="*/ 43052 w 43256"/>
                <a:gd name="connsiteY10" fmla="*/ 23181 h 67465"/>
                <a:gd name="connsiteX11" fmla="*/ 37440 w 43256"/>
                <a:gd name="connsiteY11" fmla="*/ 30063 h 67465"/>
                <a:gd name="connsiteX12" fmla="*/ 35431 w 43256"/>
                <a:gd name="connsiteY12" fmla="*/ 35960 h 67465"/>
                <a:gd name="connsiteX13" fmla="*/ 28591 w 43256"/>
                <a:gd name="connsiteY13" fmla="*/ 36674 h 67465"/>
                <a:gd name="connsiteX14" fmla="*/ 23703 w 43256"/>
                <a:gd name="connsiteY14" fmla="*/ 42965 h 67465"/>
                <a:gd name="connsiteX15" fmla="*/ 16516 w 43256"/>
                <a:gd name="connsiteY15" fmla="*/ 39125 h 67465"/>
                <a:gd name="connsiteX16" fmla="*/ 5840 w 43256"/>
                <a:gd name="connsiteY16" fmla="*/ 35331 h 67465"/>
                <a:gd name="connsiteX17" fmla="*/ 1146 w 43256"/>
                <a:gd name="connsiteY17" fmla="*/ 31109 h 67465"/>
                <a:gd name="connsiteX18" fmla="*/ 2149 w 43256"/>
                <a:gd name="connsiteY18" fmla="*/ 25410 h 67465"/>
                <a:gd name="connsiteX19" fmla="*/ 31 w 43256"/>
                <a:gd name="connsiteY19" fmla="*/ 19563 h 67465"/>
                <a:gd name="connsiteX20" fmla="*/ 3899 w 43256"/>
                <a:gd name="connsiteY20" fmla="*/ 14366 h 67465"/>
                <a:gd name="connsiteX21" fmla="*/ 3936 w 43256"/>
                <a:gd name="connsiteY21" fmla="*/ 14229 h 67465"/>
                <a:gd name="connsiteX0" fmla="*/ 572209 w 2105911"/>
                <a:gd name="connsiteY0" fmla="*/ 1735589 h 2416303"/>
                <a:gd name="connsiteX1" fmla="*/ 615188 w 2105911"/>
                <a:gd name="connsiteY1" fmla="*/ 1778568 h 2416303"/>
                <a:gd name="connsiteX2" fmla="*/ 572209 w 2105911"/>
                <a:gd name="connsiteY2" fmla="*/ 1735589 h 2416303"/>
                <a:gd name="connsiteX0" fmla="*/ 724527 w 2105911"/>
                <a:gd name="connsiteY0" fmla="*/ 1683987 h 2416303"/>
                <a:gd name="connsiteX1" fmla="*/ 552611 w 2105911"/>
                <a:gd name="connsiteY1" fmla="*/ 1683987 h 2416303"/>
                <a:gd name="connsiteX2" fmla="*/ 724527 w 2105911"/>
                <a:gd name="connsiteY2" fmla="*/ 1683987 h 2416303"/>
                <a:gd name="connsiteX0" fmla="*/ 899649 w 2105911"/>
                <a:gd name="connsiteY0" fmla="*/ 2324863 h 2416303"/>
                <a:gd name="connsiteX1" fmla="*/ 697426 w 2105911"/>
                <a:gd name="connsiteY1" fmla="*/ 1425153 h 2416303"/>
                <a:gd name="connsiteX2" fmla="*/ 991089 w 2105911"/>
                <a:gd name="connsiteY2" fmla="*/ 2416303 h 2416303"/>
                <a:gd name="connsiteX0" fmla="*/ 4729 w 43256"/>
                <a:gd name="connsiteY0" fmla="*/ 26036 h 67465"/>
                <a:gd name="connsiteX1" fmla="*/ 2196 w 43256"/>
                <a:gd name="connsiteY1" fmla="*/ 25239 h 67465"/>
                <a:gd name="connsiteX2" fmla="*/ 6964 w 43256"/>
                <a:gd name="connsiteY2" fmla="*/ 34758 h 67465"/>
                <a:gd name="connsiteX3" fmla="*/ 5856 w 43256"/>
                <a:gd name="connsiteY3" fmla="*/ 35139 h 67465"/>
                <a:gd name="connsiteX4" fmla="*/ 16514 w 43256"/>
                <a:gd name="connsiteY4" fmla="*/ 38949 h 67465"/>
                <a:gd name="connsiteX5" fmla="*/ 15846 w 43256"/>
                <a:gd name="connsiteY5" fmla="*/ 37209 h 67465"/>
                <a:gd name="connsiteX6" fmla="*/ 28863 w 43256"/>
                <a:gd name="connsiteY6" fmla="*/ 34610 h 67465"/>
                <a:gd name="connsiteX7" fmla="*/ 28596 w 43256"/>
                <a:gd name="connsiteY7" fmla="*/ 36519 h 67465"/>
                <a:gd name="connsiteX8" fmla="*/ 34165 w 43256"/>
                <a:gd name="connsiteY8" fmla="*/ 22813 h 67465"/>
                <a:gd name="connsiteX9" fmla="*/ 37416 w 43256"/>
                <a:gd name="connsiteY9" fmla="*/ 29949 h 67465"/>
                <a:gd name="connsiteX10" fmla="*/ 41834 w 43256"/>
                <a:gd name="connsiteY10" fmla="*/ 15213 h 67465"/>
                <a:gd name="connsiteX11" fmla="*/ 40386 w 43256"/>
                <a:gd name="connsiteY11" fmla="*/ 17889 h 67465"/>
                <a:gd name="connsiteX12" fmla="*/ 38360 w 43256"/>
                <a:gd name="connsiteY12" fmla="*/ 5285 h 67465"/>
                <a:gd name="connsiteX13" fmla="*/ 38436 w 43256"/>
                <a:gd name="connsiteY13" fmla="*/ 6549 h 67465"/>
                <a:gd name="connsiteX14" fmla="*/ 29114 w 43256"/>
                <a:gd name="connsiteY14" fmla="*/ 3811 h 67465"/>
                <a:gd name="connsiteX15" fmla="*/ 29856 w 43256"/>
                <a:gd name="connsiteY15" fmla="*/ 2199 h 67465"/>
                <a:gd name="connsiteX16" fmla="*/ 22177 w 43256"/>
                <a:gd name="connsiteY16" fmla="*/ 4579 h 67465"/>
                <a:gd name="connsiteX17" fmla="*/ 22536 w 43256"/>
                <a:gd name="connsiteY17" fmla="*/ 3189 h 67465"/>
                <a:gd name="connsiteX18" fmla="*/ 14036 w 43256"/>
                <a:gd name="connsiteY18" fmla="*/ 5051 h 67465"/>
                <a:gd name="connsiteX19" fmla="*/ 15336 w 43256"/>
                <a:gd name="connsiteY19" fmla="*/ 6399 h 67465"/>
                <a:gd name="connsiteX20" fmla="*/ 4163 w 43256"/>
                <a:gd name="connsiteY20" fmla="*/ 15648 h 67465"/>
                <a:gd name="connsiteX21" fmla="*/ 3936 w 43256"/>
                <a:gd name="connsiteY21" fmla="*/ 14229 h 67465"/>
                <a:gd name="connsiteX0" fmla="*/ 3936 w 43256"/>
                <a:gd name="connsiteY0" fmla="*/ 14229 h 64912"/>
                <a:gd name="connsiteX1" fmla="*/ 5659 w 43256"/>
                <a:gd name="connsiteY1" fmla="*/ 6766 h 64912"/>
                <a:gd name="connsiteX2" fmla="*/ 14041 w 43256"/>
                <a:gd name="connsiteY2" fmla="*/ 5061 h 64912"/>
                <a:gd name="connsiteX3" fmla="*/ 22492 w 43256"/>
                <a:gd name="connsiteY3" fmla="*/ 3291 h 64912"/>
                <a:gd name="connsiteX4" fmla="*/ 25785 w 43256"/>
                <a:gd name="connsiteY4" fmla="*/ 59 h 64912"/>
                <a:gd name="connsiteX5" fmla="*/ 29869 w 43256"/>
                <a:gd name="connsiteY5" fmla="*/ 2340 h 64912"/>
                <a:gd name="connsiteX6" fmla="*/ 35499 w 43256"/>
                <a:gd name="connsiteY6" fmla="*/ 549 h 64912"/>
                <a:gd name="connsiteX7" fmla="*/ 38354 w 43256"/>
                <a:gd name="connsiteY7" fmla="*/ 5435 h 64912"/>
                <a:gd name="connsiteX8" fmla="*/ 42018 w 43256"/>
                <a:gd name="connsiteY8" fmla="*/ 10177 h 64912"/>
                <a:gd name="connsiteX9" fmla="*/ 41854 w 43256"/>
                <a:gd name="connsiteY9" fmla="*/ 15319 h 64912"/>
                <a:gd name="connsiteX10" fmla="*/ 43052 w 43256"/>
                <a:gd name="connsiteY10" fmla="*/ 23181 h 64912"/>
                <a:gd name="connsiteX11" fmla="*/ 37440 w 43256"/>
                <a:gd name="connsiteY11" fmla="*/ 30063 h 64912"/>
                <a:gd name="connsiteX12" fmla="*/ 35431 w 43256"/>
                <a:gd name="connsiteY12" fmla="*/ 35960 h 64912"/>
                <a:gd name="connsiteX13" fmla="*/ 28591 w 43256"/>
                <a:gd name="connsiteY13" fmla="*/ 36674 h 64912"/>
                <a:gd name="connsiteX14" fmla="*/ 23703 w 43256"/>
                <a:gd name="connsiteY14" fmla="*/ 42965 h 64912"/>
                <a:gd name="connsiteX15" fmla="*/ 16516 w 43256"/>
                <a:gd name="connsiteY15" fmla="*/ 39125 h 64912"/>
                <a:gd name="connsiteX16" fmla="*/ 5840 w 43256"/>
                <a:gd name="connsiteY16" fmla="*/ 35331 h 64912"/>
                <a:gd name="connsiteX17" fmla="*/ 1146 w 43256"/>
                <a:gd name="connsiteY17" fmla="*/ 31109 h 64912"/>
                <a:gd name="connsiteX18" fmla="*/ 2149 w 43256"/>
                <a:gd name="connsiteY18" fmla="*/ 25410 h 64912"/>
                <a:gd name="connsiteX19" fmla="*/ 31 w 43256"/>
                <a:gd name="connsiteY19" fmla="*/ 19563 h 64912"/>
                <a:gd name="connsiteX20" fmla="*/ 3899 w 43256"/>
                <a:gd name="connsiteY20" fmla="*/ 14366 h 64912"/>
                <a:gd name="connsiteX21" fmla="*/ 3936 w 43256"/>
                <a:gd name="connsiteY21" fmla="*/ 14229 h 64912"/>
                <a:gd name="connsiteX0" fmla="*/ 572209 w 2105911"/>
                <a:gd name="connsiteY0" fmla="*/ 1735589 h 2324863"/>
                <a:gd name="connsiteX1" fmla="*/ 615188 w 2105911"/>
                <a:gd name="connsiteY1" fmla="*/ 1778568 h 2324863"/>
                <a:gd name="connsiteX2" fmla="*/ 572209 w 2105911"/>
                <a:gd name="connsiteY2" fmla="*/ 1735589 h 2324863"/>
                <a:gd name="connsiteX0" fmla="*/ 724527 w 2105911"/>
                <a:gd name="connsiteY0" fmla="*/ 1683987 h 2324863"/>
                <a:gd name="connsiteX1" fmla="*/ 552611 w 2105911"/>
                <a:gd name="connsiteY1" fmla="*/ 1683987 h 2324863"/>
                <a:gd name="connsiteX2" fmla="*/ 724527 w 2105911"/>
                <a:gd name="connsiteY2" fmla="*/ 1683987 h 2324863"/>
                <a:gd name="connsiteX0" fmla="*/ 899649 w 2105911"/>
                <a:gd name="connsiteY0" fmla="*/ 2324863 h 2324863"/>
                <a:gd name="connsiteX1" fmla="*/ 697426 w 2105911"/>
                <a:gd name="connsiteY1" fmla="*/ 1425153 h 2324863"/>
                <a:gd name="connsiteX2" fmla="*/ 1131766 w 2105911"/>
                <a:gd name="connsiteY2" fmla="*/ 2231665 h 2324863"/>
                <a:gd name="connsiteX0" fmla="*/ 4729 w 43256"/>
                <a:gd name="connsiteY0" fmla="*/ 26036 h 64912"/>
                <a:gd name="connsiteX1" fmla="*/ 2196 w 43256"/>
                <a:gd name="connsiteY1" fmla="*/ 25239 h 64912"/>
                <a:gd name="connsiteX2" fmla="*/ 6964 w 43256"/>
                <a:gd name="connsiteY2" fmla="*/ 34758 h 64912"/>
                <a:gd name="connsiteX3" fmla="*/ 5856 w 43256"/>
                <a:gd name="connsiteY3" fmla="*/ 35139 h 64912"/>
                <a:gd name="connsiteX4" fmla="*/ 16514 w 43256"/>
                <a:gd name="connsiteY4" fmla="*/ 38949 h 64912"/>
                <a:gd name="connsiteX5" fmla="*/ 15846 w 43256"/>
                <a:gd name="connsiteY5" fmla="*/ 37209 h 64912"/>
                <a:gd name="connsiteX6" fmla="*/ 28863 w 43256"/>
                <a:gd name="connsiteY6" fmla="*/ 34610 h 64912"/>
                <a:gd name="connsiteX7" fmla="*/ 28596 w 43256"/>
                <a:gd name="connsiteY7" fmla="*/ 36519 h 64912"/>
                <a:gd name="connsiteX8" fmla="*/ 34165 w 43256"/>
                <a:gd name="connsiteY8" fmla="*/ 22813 h 64912"/>
                <a:gd name="connsiteX9" fmla="*/ 37416 w 43256"/>
                <a:gd name="connsiteY9" fmla="*/ 29949 h 64912"/>
                <a:gd name="connsiteX10" fmla="*/ 41834 w 43256"/>
                <a:gd name="connsiteY10" fmla="*/ 15213 h 64912"/>
                <a:gd name="connsiteX11" fmla="*/ 40386 w 43256"/>
                <a:gd name="connsiteY11" fmla="*/ 17889 h 64912"/>
                <a:gd name="connsiteX12" fmla="*/ 38360 w 43256"/>
                <a:gd name="connsiteY12" fmla="*/ 5285 h 64912"/>
                <a:gd name="connsiteX13" fmla="*/ 38436 w 43256"/>
                <a:gd name="connsiteY13" fmla="*/ 6549 h 64912"/>
                <a:gd name="connsiteX14" fmla="*/ 29114 w 43256"/>
                <a:gd name="connsiteY14" fmla="*/ 3811 h 64912"/>
                <a:gd name="connsiteX15" fmla="*/ 29856 w 43256"/>
                <a:gd name="connsiteY15" fmla="*/ 2199 h 64912"/>
                <a:gd name="connsiteX16" fmla="*/ 22177 w 43256"/>
                <a:gd name="connsiteY16" fmla="*/ 4579 h 64912"/>
                <a:gd name="connsiteX17" fmla="*/ 22536 w 43256"/>
                <a:gd name="connsiteY17" fmla="*/ 3189 h 64912"/>
                <a:gd name="connsiteX18" fmla="*/ 14036 w 43256"/>
                <a:gd name="connsiteY18" fmla="*/ 5051 h 64912"/>
                <a:gd name="connsiteX19" fmla="*/ 15336 w 43256"/>
                <a:gd name="connsiteY19" fmla="*/ 6399 h 64912"/>
                <a:gd name="connsiteX20" fmla="*/ 4163 w 43256"/>
                <a:gd name="connsiteY20" fmla="*/ 15648 h 64912"/>
                <a:gd name="connsiteX21" fmla="*/ 3936 w 43256"/>
                <a:gd name="connsiteY21" fmla="*/ 14229 h 64912"/>
                <a:gd name="connsiteX0" fmla="*/ 3936 w 43256"/>
                <a:gd name="connsiteY0" fmla="*/ 14229 h 64912"/>
                <a:gd name="connsiteX1" fmla="*/ 5659 w 43256"/>
                <a:gd name="connsiteY1" fmla="*/ 6766 h 64912"/>
                <a:gd name="connsiteX2" fmla="*/ 14041 w 43256"/>
                <a:gd name="connsiteY2" fmla="*/ 5061 h 64912"/>
                <a:gd name="connsiteX3" fmla="*/ 22492 w 43256"/>
                <a:gd name="connsiteY3" fmla="*/ 3291 h 64912"/>
                <a:gd name="connsiteX4" fmla="*/ 25785 w 43256"/>
                <a:gd name="connsiteY4" fmla="*/ 59 h 64912"/>
                <a:gd name="connsiteX5" fmla="*/ 29869 w 43256"/>
                <a:gd name="connsiteY5" fmla="*/ 2340 h 64912"/>
                <a:gd name="connsiteX6" fmla="*/ 35499 w 43256"/>
                <a:gd name="connsiteY6" fmla="*/ 549 h 64912"/>
                <a:gd name="connsiteX7" fmla="*/ 38354 w 43256"/>
                <a:gd name="connsiteY7" fmla="*/ 5435 h 64912"/>
                <a:gd name="connsiteX8" fmla="*/ 42018 w 43256"/>
                <a:gd name="connsiteY8" fmla="*/ 10177 h 64912"/>
                <a:gd name="connsiteX9" fmla="*/ 41854 w 43256"/>
                <a:gd name="connsiteY9" fmla="*/ 15319 h 64912"/>
                <a:gd name="connsiteX10" fmla="*/ 43052 w 43256"/>
                <a:gd name="connsiteY10" fmla="*/ 23181 h 64912"/>
                <a:gd name="connsiteX11" fmla="*/ 37440 w 43256"/>
                <a:gd name="connsiteY11" fmla="*/ 30063 h 64912"/>
                <a:gd name="connsiteX12" fmla="*/ 35431 w 43256"/>
                <a:gd name="connsiteY12" fmla="*/ 35960 h 64912"/>
                <a:gd name="connsiteX13" fmla="*/ 28591 w 43256"/>
                <a:gd name="connsiteY13" fmla="*/ 36674 h 64912"/>
                <a:gd name="connsiteX14" fmla="*/ 23703 w 43256"/>
                <a:gd name="connsiteY14" fmla="*/ 42965 h 64912"/>
                <a:gd name="connsiteX15" fmla="*/ 16516 w 43256"/>
                <a:gd name="connsiteY15" fmla="*/ 39125 h 64912"/>
                <a:gd name="connsiteX16" fmla="*/ 5840 w 43256"/>
                <a:gd name="connsiteY16" fmla="*/ 35331 h 64912"/>
                <a:gd name="connsiteX17" fmla="*/ 1146 w 43256"/>
                <a:gd name="connsiteY17" fmla="*/ 31109 h 64912"/>
                <a:gd name="connsiteX18" fmla="*/ 2149 w 43256"/>
                <a:gd name="connsiteY18" fmla="*/ 25410 h 64912"/>
                <a:gd name="connsiteX19" fmla="*/ 31 w 43256"/>
                <a:gd name="connsiteY19" fmla="*/ 19563 h 64912"/>
                <a:gd name="connsiteX20" fmla="*/ 3899 w 43256"/>
                <a:gd name="connsiteY20" fmla="*/ 14366 h 64912"/>
                <a:gd name="connsiteX21" fmla="*/ 3936 w 43256"/>
                <a:gd name="connsiteY21" fmla="*/ 14229 h 64912"/>
                <a:gd name="connsiteX0" fmla="*/ 572209 w 2105911"/>
                <a:gd name="connsiteY0" fmla="*/ 1735589 h 2324863"/>
                <a:gd name="connsiteX1" fmla="*/ 615188 w 2105911"/>
                <a:gd name="connsiteY1" fmla="*/ 1778568 h 2324863"/>
                <a:gd name="connsiteX2" fmla="*/ 572209 w 2105911"/>
                <a:gd name="connsiteY2" fmla="*/ 1735589 h 2324863"/>
                <a:gd name="connsiteX0" fmla="*/ 724527 w 2105911"/>
                <a:gd name="connsiteY0" fmla="*/ 1683987 h 2324863"/>
                <a:gd name="connsiteX1" fmla="*/ 552611 w 2105911"/>
                <a:gd name="connsiteY1" fmla="*/ 1683987 h 2324863"/>
                <a:gd name="connsiteX2" fmla="*/ 724527 w 2105911"/>
                <a:gd name="connsiteY2" fmla="*/ 1683987 h 2324863"/>
                <a:gd name="connsiteX0" fmla="*/ 899649 w 2105911"/>
                <a:gd name="connsiteY0" fmla="*/ 2324863 h 2324863"/>
                <a:gd name="connsiteX1" fmla="*/ 697426 w 2105911"/>
                <a:gd name="connsiteY1" fmla="*/ 1425153 h 2324863"/>
                <a:gd name="connsiteX0" fmla="*/ 4729 w 43256"/>
                <a:gd name="connsiteY0" fmla="*/ 26036 h 64912"/>
                <a:gd name="connsiteX1" fmla="*/ 2196 w 43256"/>
                <a:gd name="connsiteY1" fmla="*/ 25239 h 64912"/>
                <a:gd name="connsiteX2" fmla="*/ 6964 w 43256"/>
                <a:gd name="connsiteY2" fmla="*/ 34758 h 64912"/>
                <a:gd name="connsiteX3" fmla="*/ 5856 w 43256"/>
                <a:gd name="connsiteY3" fmla="*/ 35139 h 64912"/>
                <a:gd name="connsiteX4" fmla="*/ 16514 w 43256"/>
                <a:gd name="connsiteY4" fmla="*/ 38949 h 64912"/>
                <a:gd name="connsiteX5" fmla="*/ 15846 w 43256"/>
                <a:gd name="connsiteY5" fmla="*/ 37209 h 64912"/>
                <a:gd name="connsiteX6" fmla="*/ 28863 w 43256"/>
                <a:gd name="connsiteY6" fmla="*/ 34610 h 64912"/>
                <a:gd name="connsiteX7" fmla="*/ 28596 w 43256"/>
                <a:gd name="connsiteY7" fmla="*/ 36519 h 64912"/>
                <a:gd name="connsiteX8" fmla="*/ 34165 w 43256"/>
                <a:gd name="connsiteY8" fmla="*/ 22813 h 64912"/>
                <a:gd name="connsiteX9" fmla="*/ 37416 w 43256"/>
                <a:gd name="connsiteY9" fmla="*/ 29949 h 64912"/>
                <a:gd name="connsiteX10" fmla="*/ 41834 w 43256"/>
                <a:gd name="connsiteY10" fmla="*/ 15213 h 64912"/>
                <a:gd name="connsiteX11" fmla="*/ 40386 w 43256"/>
                <a:gd name="connsiteY11" fmla="*/ 17889 h 64912"/>
                <a:gd name="connsiteX12" fmla="*/ 38360 w 43256"/>
                <a:gd name="connsiteY12" fmla="*/ 5285 h 64912"/>
                <a:gd name="connsiteX13" fmla="*/ 38436 w 43256"/>
                <a:gd name="connsiteY13" fmla="*/ 6549 h 64912"/>
                <a:gd name="connsiteX14" fmla="*/ 29114 w 43256"/>
                <a:gd name="connsiteY14" fmla="*/ 3811 h 64912"/>
                <a:gd name="connsiteX15" fmla="*/ 29856 w 43256"/>
                <a:gd name="connsiteY15" fmla="*/ 2199 h 64912"/>
                <a:gd name="connsiteX16" fmla="*/ 22177 w 43256"/>
                <a:gd name="connsiteY16" fmla="*/ 4579 h 64912"/>
                <a:gd name="connsiteX17" fmla="*/ 22536 w 43256"/>
                <a:gd name="connsiteY17" fmla="*/ 3189 h 64912"/>
                <a:gd name="connsiteX18" fmla="*/ 14036 w 43256"/>
                <a:gd name="connsiteY18" fmla="*/ 5051 h 64912"/>
                <a:gd name="connsiteX19" fmla="*/ 15336 w 43256"/>
                <a:gd name="connsiteY19" fmla="*/ 6399 h 64912"/>
                <a:gd name="connsiteX20" fmla="*/ 4163 w 43256"/>
                <a:gd name="connsiteY20" fmla="*/ 15648 h 64912"/>
                <a:gd name="connsiteX21" fmla="*/ 3936 w 43256"/>
                <a:gd name="connsiteY21" fmla="*/ 14229 h 64912"/>
                <a:gd name="connsiteX0" fmla="*/ 3936 w 43256"/>
                <a:gd name="connsiteY0" fmla="*/ 14229 h 56811"/>
                <a:gd name="connsiteX1" fmla="*/ 5659 w 43256"/>
                <a:gd name="connsiteY1" fmla="*/ 6766 h 56811"/>
                <a:gd name="connsiteX2" fmla="*/ 14041 w 43256"/>
                <a:gd name="connsiteY2" fmla="*/ 5061 h 56811"/>
                <a:gd name="connsiteX3" fmla="*/ 22492 w 43256"/>
                <a:gd name="connsiteY3" fmla="*/ 3291 h 56811"/>
                <a:gd name="connsiteX4" fmla="*/ 25785 w 43256"/>
                <a:gd name="connsiteY4" fmla="*/ 59 h 56811"/>
                <a:gd name="connsiteX5" fmla="*/ 29869 w 43256"/>
                <a:gd name="connsiteY5" fmla="*/ 2340 h 56811"/>
                <a:gd name="connsiteX6" fmla="*/ 35499 w 43256"/>
                <a:gd name="connsiteY6" fmla="*/ 549 h 56811"/>
                <a:gd name="connsiteX7" fmla="*/ 38354 w 43256"/>
                <a:gd name="connsiteY7" fmla="*/ 5435 h 56811"/>
                <a:gd name="connsiteX8" fmla="*/ 42018 w 43256"/>
                <a:gd name="connsiteY8" fmla="*/ 10177 h 56811"/>
                <a:gd name="connsiteX9" fmla="*/ 41854 w 43256"/>
                <a:gd name="connsiteY9" fmla="*/ 15319 h 56811"/>
                <a:gd name="connsiteX10" fmla="*/ 43052 w 43256"/>
                <a:gd name="connsiteY10" fmla="*/ 23181 h 56811"/>
                <a:gd name="connsiteX11" fmla="*/ 37440 w 43256"/>
                <a:gd name="connsiteY11" fmla="*/ 30063 h 56811"/>
                <a:gd name="connsiteX12" fmla="*/ 35431 w 43256"/>
                <a:gd name="connsiteY12" fmla="*/ 35960 h 56811"/>
                <a:gd name="connsiteX13" fmla="*/ 28591 w 43256"/>
                <a:gd name="connsiteY13" fmla="*/ 36674 h 56811"/>
                <a:gd name="connsiteX14" fmla="*/ 23703 w 43256"/>
                <a:gd name="connsiteY14" fmla="*/ 42965 h 56811"/>
                <a:gd name="connsiteX15" fmla="*/ 16516 w 43256"/>
                <a:gd name="connsiteY15" fmla="*/ 39125 h 56811"/>
                <a:gd name="connsiteX16" fmla="*/ 5840 w 43256"/>
                <a:gd name="connsiteY16" fmla="*/ 35331 h 56811"/>
                <a:gd name="connsiteX17" fmla="*/ 1146 w 43256"/>
                <a:gd name="connsiteY17" fmla="*/ 31109 h 56811"/>
                <a:gd name="connsiteX18" fmla="*/ 2149 w 43256"/>
                <a:gd name="connsiteY18" fmla="*/ 25410 h 56811"/>
                <a:gd name="connsiteX19" fmla="*/ 31 w 43256"/>
                <a:gd name="connsiteY19" fmla="*/ 19563 h 56811"/>
                <a:gd name="connsiteX20" fmla="*/ 3899 w 43256"/>
                <a:gd name="connsiteY20" fmla="*/ 14366 h 56811"/>
                <a:gd name="connsiteX21" fmla="*/ 3936 w 43256"/>
                <a:gd name="connsiteY21" fmla="*/ 14229 h 56811"/>
                <a:gd name="connsiteX0" fmla="*/ 572209 w 2105911"/>
                <a:gd name="connsiteY0" fmla="*/ 1735589 h 2034717"/>
                <a:gd name="connsiteX1" fmla="*/ 615188 w 2105911"/>
                <a:gd name="connsiteY1" fmla="*/ 1778568 h 2034717"/>
                <a:gd name="connsiteX2" fmla="*/ 572209 w 2105911"/>
                <a:gd name="connsiteY2" fmla="*/ 1735589 h 2034717"/>
                <a:gd name="connsiteX0" fmla="*/ 724527 w 2105911"/>
                <a:gd name="connsiteY0" fmla="*/ 1683987 h 2034717"/>
                <a:gd name="connsiteX1" fmla="*/ 552611 w 2105911"/>
                <a:gd name="connsiteY1" fmla="*/ 1683987 h 2034717"/>
                <a:gd name="connsiteX2" fmla="*/ 724527 w 2105911"/>
                <a:gd name="connsiteY2" fmla="*/ 1683987 h 2034717"/>
                <a:gd name="connsiteX0" fmla="*/ 1013949 w 2105911"/>
                <a:gd name="connsiteY0" fmla="*/ 2034717 h 2034717"/>
                <a:gd name="connsiteX1" fmla="*/ 697426 w 2105911"/>
                <a:gd name="connsiteY1" fmla="*/ 1425153 h 2034717"/>
                <a:gd name="connsiteX0" fmla="*/ 4729 w 43256"/>
                <a:gd name="connsiteY0" fmla="*/ 26036 h 56811"/>
                <a:gd name="connsiteX1" fmla="*/ 2196 w 43256"/>
                <a:gd name="connsiteY1" fmla="*/ 25239 h 56811"/>
                <a:gd name="connsiteX2" fmla="*/ 6964 w 43256"/>
                <a:gd name="connsiteY2" fmla="*/ 34758 h 56811"/>
                <a:gd name="connsiteX3" fmla="*/ 5856 w 43256"/>
                <a:gd name="connsiteY3" fmla="*/ 35139 h 56811"/>
                <a:gd name="connsiteX4" fmla="*/ 16514 w 43256"/>
                <a:gd name="connsiteY4" fmla="*/ 38949 h 56811"/>
                <a:gd name="connsiteX5" fmla="*/ 15846 w 43256"/>
                <a:gd name="connsiteY5" fmla="*/ 37209 h 56811"/>
                <a:gd name="connsiteX6" fmla="*/ 28863 w 43256"/>
                <a:gd name="connsiteY6" fmla="*/ 34610 h 56811"/>
                <a:gd name="connsiteX7" fmla="*/ 28596 w 43256"/>
                <a:gd name="connsiteY7" fmla="*/ 36519 h 56811"/>
                <a:gd name="connsiteX8" fmla="*/ 34165 w 43256"/>
                <a:gd name="connsiteY8" fmla="*/ 22813 h 56811"/>
                <a:gd name="connsiteX9" fmla="*/ 37416 w 43256"/>
                <a:gd name="connsiteY9" fmla="*/ 29949 h 56811"/>
                <a:gd name="connsiteX10" fmla="*/ 41834 w 43256"/>
                <a:gd name="connsiteY10" fmla="*/ 15213 h 56811"/>
                <a:gd name="connsiteX11" fmla="*/ 40386 w 43256"/>
                <a:gd name="connsiteY11" fmla="*/ 17889 h 56811"/>
                <a:gd name="connsiteX12" fmla="*/ 38360 w 43256"/>
                <a:gd name="connsiteY12" fmla="*/ 5285 h 56811"/>
                <a:gd name="connsiteX13" fmla="*/ 38436 w 43256"/>
                <a:gd name="connsiteY13" fmla="*/ 6549 h 56811"/>
                <a:gd name="connsiteX14" fmla="*/ 29114 w 43256"/>
                <a:gd name="connsiteY14" fmla="*/ 3811 h 56811"/>
                <a:gd name="connsiteX15" fmla="*/ 29856 w 43256"/>
                <a:gd name="connsiteY15" fmla="*/ 2199 h 56811"/>
                <a:gd name="connsiteX16" fmla="*/ 22177 w 43256"/>
                <a:gd name="connsiteY16" fmla="*/ 4579 h 56811"/>
                <a:gd name="connsiteX17" fmla="*/ 22536 w 43256"/>
                <a:gd name="connsiteY17" fmla="*/ 3189 h 56811"/>
                <a:gd name="connsiteX18" fmla="*/ 14036 w 43256"/>
                <a:gd name="connsiteY18" fmla="*/ 5051 h 56811"/>
                <a:gd name="connsiteX19" fmla="*/ 15336 w 43256"/>
                <a:gd name="connsiteY19" fmla="*/ 6399 h 56811"/>
                <a:gd name="connsiteX20" fmla="*/ 4163 w 43256"/>
                <a:gd name="connsiteY20" fmla="*/ 15648 h 56811"/>
                <a:gd name="connsiteX21" fmla="*/ 3936 w 43256"/>
                <a:gd name="connsiteY21" fmla="*/ 14229 h 56811"/>
                <a:gd name="connsiteX0" fmla="*/ 3936 w 43256"/>
                <a:gd name="connsiteY0" fmla="*/ 14229 h 56811"/>
                <a:gd name="connsiteX1" fmla="*/ 5659 w 43256"/>
                <a:gd name="connsiteY1" fmla="*/ 6766 h 56811"/>
                <a:gd name="connsiteX2" fmla="*/ 14041 w 43256"/>
                <a:gd name="connsiteY2" fmla="*/ 5061 h 56811"/>
                <a:gd name="connsiteX3" fmla="*/ 22492 w 43256"/>
                <a:gd name="connsiteY3" fmla="*/ 3291 h 56811"/>
                <a:gd name="connsiteX4" fmla="*/ 25785 w 43256"/>
                <a:gd name="connsiteY4" fmla="*/ 59 h 56811"/>
                <a:gd name="connsiteX5" fmla="*/ 29869 w 43256"/>
                <a:gd name="connsiteY5" fmla="*/ 2340 h 56811"/>
                <a:gd name="connsiteX6" fmla="*/ 35499 w 43256"/>
                <a:gd name="connsiteY6" fmla="*/ 549 h 56811"/>
                <a:gd name="connsiteX7" fmla="*/ 38354 w 43256"/>
                <a:gd name="connsiteY7" fmla="*/ 5435 h 56811"/>
                <a:gd name="connsiteX8" fmla="*/ 42018 w 43256"/>
                <a:gd name="connsiteY8" fmla="*/ 10177 h 56811"/>
                <a:gd name="connsiteX9" fmla="*/ 41854 w 43256"/>
                <a:gd name="connsiteY9" fmla="*/ 15319 h 56811"/>
                <a:gd name="connsiteX10" fmla="*/ 43052 w 43256"/>
                <a:gd name="connsiteY10" fmla="*/ 23181 h 56811"/>
                <a:gd name="connsiteX11" fmla="*/ 37440 w 43256"/>
                <a:gd name="connsiteY11" fmla="*/ 30063 h 56811"/>
                <a:gd name="connsiteX12" fmla="*/ 35431 w 43256"/>
                <a:gd name="connsiteY12" fmla="*/ 35960 h 56811"/>
                <a:gd name="connsiteX13" fmla="*/ 28591 w 43256"/>
                <a:gd name="connsiteY13" fmla="*/ 36674 h 56811"/>
                <a:gd name="connsiteX14" fmla="*/ 23703 w 43256"/>
                <a:gd name="connsiteY14" fmla="*/ 42965 h 56811"/>
                <a:gd name="connsiteX15" fmla="*/ 16516 w 43256"/>
                <a:gd name="connsiteY15" fmla="*/ 39125 h 56811"/>
                <a:gd name="connsiteX16" fmla="*/ 5840 w 43256"/>
                <a:gd name="connsiteY16" fmla="*/ 35331 h 56811"/>
                <a:gd name="connsiteX17" fmla="*/ 1146 w 43256"/>
                <a:gd name="connsiteY17" fmla="*/ 31109 h 56811"/>
                <a:gd name="connsiteX18" fmla="*/ 2149 w 43256"/>
                <a:gd name="connsiteY18" fmla="*/ 25410 h 56811"/>
                <a:gd name="connsiteX19" fmla="*/ 31 w 43256"/>
                <a:gd name="connsiteY19" fmla="*/ 19563 h 56811"/>
                <a:gd name="connsiteX20" fmla="*/ 3899 w 43256"/>
                <a:gd name="connsiteY20" fmla="*/ 14366 h 56811"/>
                <a:gd name="connsiteX21" fmla="*/ 3936 w 43256"/>
                <a:gd name="connsiteY21" fmla="*/ 14229 h 56811"/>
                <a:gd name="connsiteX0" fmla="*/ 572209 w 2105911"/>
                <a:gd name="connsiteY0" fmla="*/ 1735589 h 2034717"/>
                <a:gd name="connsiteX1" fmla="*/ 615188 w 2105911"/>
                <a:gd name="connsiteY1" fmla="*/ 1778568 h 2034717"/>
                <a:gd name="connsiteX2" fmla="*/ 572209 w 2105911"/>
                <a:gd name="connsiteY2" fmla="*/ 1735589 h 2034717"/>
                <a:gd name="connsiteX0" fmla="*/ 724527 w 2105911"/>
                <a:gd name="connsiteY0" fmla="*/ 1683987 h 2034717"/>
                <a:gd name="connsiteX1" fmla="*/ 552611 w 2105911"/>
                <a:gd name="connsiteY1" fmla="*/ 1683987 h 2034717"/>
                <a:gd name="connsiteX2" fmla="*/ 724527 w 2105911"/>
                <a:gd name="connsiteY2" fmla="*/ 1683987 h 2034717"/>
                <a:gd name="connsiteX0" fmla="*/ 1013949 w 2105911"/>
                <a:gd name="connsiteY0" fmla="*/ 2034717 h 2034717"/>
                <a:gd name="connsiteX1" fmla="*/ 697426 w 2105911"/>
                <a:gd name="connsiteY1" fmla="*/ 1425153 h 2034717"/>
                <a:gd name="connsiteX2" fmla="*/ 1013949 w 2105911"/>
                <a:gd name="connsiteY2" fmla="*/ 2034717 h 2034717"/>
                <a:gd name="connsiteX0" fmla="*/ 4729 w 43256"/>
                <a:gd name="connsiteY0" fmla="*/ 26036 h 56811"/>
                <a:gd name="connsiteX1" fmla="*/ 2196 w 43256"/>
                <a:gd name="connsiteY1" fmla="*/ 25239 h 56811"/>
                <a:gd name="connsiteX2" fmla="*/ 6964 w 43256"/>
                <a:gd name="connsiteY2" fmla="*/ 34758 h 56811"/>
                <a:gd name="connsiteX3" fmla="*/ 5856 w 43256"/>
                <a:gd name="connsiteY3" fmla="*/ 35139 h 56811"/>
                <a:gd name="connsiteX4" fmla="*/ 16514 w 43256"/>
                <a:gd name="connsiteY4" fmla="*/ 38949 h 56811"/>
                <a:gd name="connsiteX5" fmla="*/ 15846 w 43256"/>
                <a:gd name="connsiteY5" fmla="*/ 37209 h 56811"/>
                <a:gd name="connsiteX6" fmla="*/ 28863 w 43256"/>
                <a:gd name="connsiteY6" fmla="*/ 34610 h 56811"/>
                <a:gd name="connsiteX7" fmla="*/ 28596 w 43256"/>
                <a:gd name="connsiteY7" fmla="*/ 36519 h 56811"/>
                <a:gd name="connsiteX8" fmla="*/ 34165 w 43256"/>
                <a:gd name="connsiteY8" fmla="*/ 22813 h 56811"/>
                <a:gd name="connsiteX9" fmla="*/ 37416 w 43256"/>
                <a:gd name="connsiteY9" fmla="*/ 29949 h 56811"/>
                <a:gd name="connsiteX10" fmla="*/ 41834 w 43256"/>
                <a:gd name="connsiteY10" fmla="*/ 15213 h 56811"/>
                <a:gd name="connsiteX11" fmla="*/ 40386 w 43256"/>
                <a:gd name="connsiteY11" fmla="*/ 17889 h 56811"/>
                <a:gd name="connsiteX12" fmla="*/ 38360 w 43256"/>
                <a:gd name="connsiteY12" fmla="*/ 5285 h 56811"/>
                <a:gd name="connsiteX13" fmla="*/ 38436 w 43256"/>
                <a:gd name="connsiteY13" fmla="*/ 6549 h 56811"/>
                <a:gd name="connsiteX14" fmla="*/ 29114 w 43256"/>
                <a:gd name="connsiteY14" fmla="*/ 3811 h 56811"/>
                <a:gd name="connsiteX15" fmla="*/ 29856 w 43256"/>
                <a:gd name="connsiteY15" fmla="*/ 2199 h 56811"/>
                <a:gd name="connsiteX16" fmla="*/ 22177 w 43256"/>
                <a:gd name="connsiteY16" fmla="*/ 4579 h 56811"/>
                <a:gd name="connsiteX17" fmla="*/ 22536 w 43256"/>
                <a:gd name="connsiteY17" fmla="*/ 3189 h 56811"/>
                <a:gd name="connsiteX18" fmla="*/ 14036 w 43256"/>
                <a:gd name="connsiteY18" fmla="*/ 5051 h 56811"/>
                <a:gd name="connsiteX19" fmla="*/ 15336 w 43256"/>
                <a:gd name="connsiteY19" fmla="*/ 6399 h 56811"/>
                <a:gd name="connsiteX20" fmla="*/ 4163 w 43256"/>
                <a:gd name="connsiteY20" fmla="*/ 15648 h 56811"/>
                <a:gd name="connsiteX21" fmla="*/ 3936 w 43256"/>
                <a:gd name="connsiteY21" fmla="*/ 14229 h 56811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572209 w 2105911"/>
                <a:gd name="connsiteY0" fmla="*/ 1735589 h 2126157"/>
                <a:gd name="connsiteX1" fmla="*/ 615188 w 2105911"/>
                <a:gd name="connsiteY1" fmla="*/ 1778568 h 2126157"/>
                <a:gd name="connsiteX2" fmla="*/ 572209 w 2105911"/>
                <a:gd name="connsiteY2" fmla="*/ 1735589 h 2126157"/>
                <a:gd name="connsiteX0" fmla="*/ 724527 w 2105911"/>
                <a:gd name="connsiteY0" fmla="*/ 1683987 h 2126157"/>
                <a:gd name="connsiteX1" fmla="*/ 552611 w 2105911"/>
                <a:gd name="connsiteY1" fmla="*/ 1683987 h 2126157"/>
                <a:gd name="connsiteX2" fmla="*/ 724527 w 2105911"/>
                <a:gd name="connsiteY2" fmla="*/ 1683987 h 2126157"/>
                <a:gd name="connsiteX0" fmla="*/ 1013949 w 2105911"/>
                <a:gd name="connsiteY0" fmla="*/ 2034717 h 2126157"/>
                <a:gd name="connsiteX1" fmla="*/ 697426 w 2105911"/>
                <a:gd name="connsiteY1" fmla="*/ 1425153 h 2126157"/>
                <a:gd name="connsiteX2" fmla="*/ 1105389 w 2105911"/>
                <a:gd name="connsiteY2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572209 w 2105911"/>
                <a:gd name="connsiteY0" fmla="*/ 1735589 h 2126157"/>
                <a:gd name="connsiteX1" fmla="*/ 615188 w 2105911"/>
                <a:gd name="connsiteY1" fmla="*/ 1778568 h 2126157"/>
                <a:gd name="connsiteX2" fmla="*/ 572209 w 2105911"/>
                <a:gd name="connsiteY2" fmla="*/ 1735589 h 2126157"/>
                <a:gd name="connsiteX0" fmla="*/ 724527 w 2105911"/>
                <a:gd name="connsiteY0" fmla="*/ 1683987 h 2126157"/>
                <a:gd name="connsiteX1" fmla="*/ 552611 w 2105911"/>
                <a:gd name="connsiteY1" fmla="*/ 1683987 h 2126157"/>
                <a:gd name="connsiteX2" fmla="*/ 724527 w 2105911"/>
                <a:gd name="connsiteY2" fmla="*/ 1683987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572209 w 2105911"/>
                <a:gd name="connsiteY0" fmla="*/ 1735589 h 2126157"/>
                <a:gd name="connsiteX1" fmla="*/ 615188 w 2105911"/>
                <a:gd name="connsiteY1" fmla="*/ 1778568 h 2126157"/>
                <a:gd name="connsiteX2" fmla="*/ 572209 w 2105911"/>
                <a:gd name="connsiteY2" fmla="*/ 1735589 h 2126157"/>
                <a:gd name="connsiteX0" fmla="*/ 724527 w 2105911"/>
                <a:gd name="connsiteY0" fmla="*/ 1683987 h 2126157"/>
                <a:gd name="connsiteX1" fmla="*/ 236088 w 2105911"/>
                <a:gd name="connsiteY1" fmla="*/ 1833456 h 2126157"/>
                <a:gd name="connsiteX2" fmla="*/ 724527 w 2105911"/>
                <a:gd name="connsiteY2" fmla="*/ 1683987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724527 w 2105911"/>
                <a:gd name="connsiteY0" fmla="*/ 1683987 h 2126157"/>
                <a:gd name="connsiteX1" fmla="*/ 236088 w 2105911"/>
                <a:gd name="connsiteY1" fmla="*/ 1833456 h 2126157"/>
                <a:gd name="connsiteX2" fmla="*/ 724527 w 2105911"/>
                <a:gd name="connsiteY2" fmla="*/ 1683987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592642 w 2105911"/>
                <a:gd name="connsiteY0" fmla="*/ 1631233 h 2126157"/>
                <a:gd name="connsiteX1" fmla="*/ 236088 w 2105911"/>
                <a:gd name="connsiteY1" fmla="*/ 1833456 h 2126157"/>
                <a:gd name="connsiteX2" fmla="*/ 592642 w 2105911"/>
                <a:gd name="connsiteY2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592642 w 2105911"/>
                <a:gd name="connsiteY0" fmla="*/ 1631233 h 2126157"/>
                <a:gd name="connsiteX1" fmla="*/ 236088 w 2105911"/>
                <a:gd name="connsiteY1" fmla="*/ 1833456 h 2126157"/>
                <a:gd name="connsiteX2" fmla="*/ 592642 w 2105911"/>
                <a:gd name="connsiteY2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592642 w 2105911"/>
                <a:gd name="connsiteY0" fmla="*/ 1631233 h 2126157"/>
                <a:gd name="connsiteX1" fmla="*/ 236088 w 2105911"/>
                <a:gd name="connsiteY1" fmla="*/ 1833456 h 2126157"/>
                <a:gd name="connsiteX2" fmla="*/ 592642 w 2105911"/>
                <a:gd name="connsiteY2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592642 w 2105911"/>
                <a:gd name="connsiteY0" fmla="*/ 1631233 h 2126157"/>
                <a:gd name="connsiteX1" fmla="*/ 236088 w 2105911"/>
                <a:gd name="connsiteY1" fmla="*/ 1833456 h 2126157"/>
                <a:gd name="connsiteX2" fmla="*/ 592642 w 2105911"/>
                <a:gd name="connsiteY2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592642 w 2105911"/>
                <a:gd name="connsiteY0" fmla="*/ 1631233 h 2126157"/>
                <a:gd name="connsiteX1" fmla="*/ 236088 w 2105911"/>
                <a:gd name="connsiteY1" fmla="*/ 1833456 h 2126157"/>
                <a:gd name="connsiteX2" fmla="*/ 592642 w 2105911"/>
                <a:gd name="connsiteY2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236088 w 2105911"/>
                <a:gd name="connsiteY0" fmla="*/ 1833456 h 2126157"/>
                <a:gd name="connsiteX1" fmla="*/ 592642 w 2105911"/>
                <a:gd name="connsiteY1" fmla="*/ 1631233 h 2126157"/>
                <a:gd name="connsiteX2" fmla="*/ 327528 w 2105911"/>
                <a:gd name="connsiteY2" fmla="*/ 1924896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236088 w 2105911"/>
                <a:gd name="connsiteY0" fmla="*/ 1833456 h 2126157"/>
                <a:gd name="connsiteX1" fmla="*/ 592642 w 2105911"/>
                <a:gd name="connsiteY1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33755 w 2105911"/>
                <a:gd name="connsiteY0" fmla="*/ 1647666 h 2126157"/>
                <a:gd name="connsiteX1" fmla="*/ 615188 w 2105911"/>
                <a:gd name="connsiteY1" fmla="*/ 1778568 h 2126157"/>
                <a:gd name="connsiteX2" fmla="*/ 633755 w 2105911"/>
                <a:gd name="connsiteY2" fmla="*/ 164766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33755 w 2105911"/>
                <a:gd name="connsiteY0" fmla="*/ 1647666 h 2126157"/>
                <a:gd name="connsiteX1" fmla="*/ 878957 w 2105911"/>
                <a:gd name="connsiteY1" fmla="*/ 1989583 h 2126157"/>
                <a:gd name="connsiteX2" fmla="*/ 633755 w 2105911"/>
                <a:gd name="connsiteY2" fmla="*/ 164766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633755 w 2105911"/>
                <a:gd name="connsiteY1" fmla="*/ 1647666 h 2126157"/>
                <a:gd name="connsiteX2" fmla="*/ 970397 w 2105911"/>
                <a:gd name="connsiteY2" fmla="*/ 2081023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633755 w 2105911"/>
                <a:gd name="connsiteY1" fmla="*/ 164766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202932 w 2105911"/>
                <a:gd name="connsiteY1" fmla="*/ 161249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202932 w 2105911"/>
                <a:gd name="connsiteY1" fmla="*/ 161249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460034 w 2105911"/>
                <a:gd name="connsiteY0" fmla="*/ 1521868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202932 w 2105911"/>
                <a:gd name="connsiteY1" fmla="*/ 161249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460034 w 2105911"/>
                <a:gd name="connsiteY0" fmla="*/ 1521868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202932 w 2105911"/>
                <a:gd name="connsiteY1" fmla="*/ 161249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460034 w 2105911"/>
                <a:gd name="connsiteY0" fmla="*/ 1521868 h 2126157"/>
                <a:gd name="connsiteX1" fmla="*/ 1105389 w 2105911"/>
                <a:gd name="connsiteY1" fmla="*/ 2126157 h 2126157"/>
                <a:gd name="connsiteX2" fmla="*/ 460034 w 2105911"/>
                <a:gd name="connsiteY2" fmla="*/ 1521868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105389 w 2105911"/>
                <a:gd name="connsiteY0" fmla="*/ 2126157 h 2217597"/>
                <a:gd name="connsiteX1" fmla="*/ 460034 w 2105911"/>
                <a:gd name="connsiteY1" fmla="*/ 1521868 h 2217597"/>
                <a:gd name="connsiteX2" fmla="*/ 1196829 w 2105911"/>
                <a:gd name="connsiteY2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105389 w 2105911"/>
                <a:gd name="connsiteY0" fmla="*/ 2126157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787712 w 2105911"/>
                <a:gd name="connsiteY1" fmla="*/ 1674451 h 2217597"/>
                <a:gd name="connsiteX2" fmla="*/ 202932 w 2105911"/>
                <a:gd name="connsiteY2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183335 w 2105911"/>
                <a:gd name="connsiteY0" fmla="*/ 16048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00920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00920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00920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00920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743750 w 2105911"/>
                <a:gd name="connsiteY1" fmla="*/ 1700828 h 2217597"/>
                <a:gd name="connsiteX2" fmla="*/ 229309 w 2105911"/>
                <a:gd name="connsiteY2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497566 w 2105911"/>
                <a:gd name="connsiteY1" fmla="*/ 1735997 h 2217597"/>
                <a:gd name="connsiteX2" fmla="*/ 229309 w 2105911"/>
                <a:gd name="connsiteY2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479981 w 2105911"/>
                <a:gd name="connsiteY1" fmla="*/ 1744789 h 2217597"/>
                <a:gd name="connsiteX2" fmla="*/ 229309 w 2105911"/>
                <a:gd name="connsiteY2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2" fmla="*/ 743750 w 2105911"/>
                <a:gd name="connsiteY2" fmla="*/ 1700828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320749 w 2105911"/>
                <a:gd name="connsiteY1" fmla="*/ 185340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418435 w 2105911"/>
                <a:gd name="connsiteY1" fmla="*/ 1815128 h 2217597"/>
                <a:gd name="connsiteX2" fmla="*/ 320749 w 2105911"/>
                <a:gd name="connsiteY2" fmla="*/ 185340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320749 w 2105911"/>
                <a:gd name="connsiteY1" fmla="*/ 185340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804326 w 2105911"/>
                <a:gd name="connsiteY1" fmla="*/ 1818237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733988 w 2105911"/>
                <a:gd name="connsiteY1" fmla="*/ 1677560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733988 w 2105911"/>
                <a:gd name="connsiteY1" fmla="*/ 1677560 h 2217597"/>
                <a:gd name="connsiteX0" fmla="*/ 693290 w 2105911"/>
                <a:gd name="connsiteY0" fmla="*/ 2000510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795534 w 2105911"/>
                <a:gd name="connsiteY1" fmla="*/ 1369829 h 2217597"/>
                <a:gd name="connsiteX0" fmla="*/ 693290 w 2105911"/>
                <a:gd name="connsiteY0" fmla="*/ 2000510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87712 w 2105911"/>
                <a:gd name="connsiteY0" fmla="*/ 1401889 h 2217597"/>
                <a:gd name="connsiteX1" fmla="*/ 795534 w 2105911"/>
                <a:gd name="connsiteY1" fmla="*/ 1369829 h 2217597"/>
                <a:gd name="connsiteX0" fmla="*/ 693290 w 2105911"/>
                <a:gd name="connsiteY0" fmla="*/ 2000510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87712 w 2105911"/>
                <a:gd name="connsiteY0" fmla="*/ 1401889 h 2217597"/>
                <a:gd name="connsiteX1" fmla="*/ 795534 w 2105911"/>
                <a:gd name="connsiteY1" fmla="*/ 1369829 h 2217597"/>
                <a:gd name="connsiteX0" fmla="*/ 693290 w 2105911"/>
                <a:gd name="connsiteY0" fmla="*/ 2000510 h 2217597"/>
                <a:gd name="connsiteX1" fmla="*/ 1410327 w 2105911"/>
                <a:gd name="connsiteY1" fmla="*/ 1314711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87712 w 2105911"/>
                <a:gd name="connsiteY0" fmla="*/ 1401889 h 2217597"/>
                <a:gd name="connsiteX1" fmla="*/ 795534 w 2105911"/>
                <a:gd name="connsiteY1" fmla="*/ 1369829 h 2217597"/>
                <a:gd name="connsiteX0" fmla="*/ 1405467 w 2105911"/>
                <a:gd name="connsiteY0" fmla="*/ 1323502 h 2217597"/>
                <a:gd name="connsiteX1" fmla="*/ 1410327 w 2105911"/>
                <a:gd name="connsiteY1" fmla="*/ 1314711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87712 w 2105911"/>
                <a:gd name="connsiteY0" fmla="*/ 1401889 h 2217597"/>
                <a:gd name="connsiteX1" fmla="*/ 795534 w 2105911"/>
                <a:gd name="connsiteY1" fmla="*/ 1369829 h 2217597"/>
                <a:gd name="connsiteX0" fmla="*/ 1405467 w 2105911"/>
                <a:gd name="connsiteY0" fmla="*/ 1323502 h 2217597"/>
                <a:gd name="connsiteX1" fmla="*/ 1410327 w 2105911"/>
                <a:gd name="connsiteY1" fmla="*/ 1314711 h 2217597"/>
                <a:gd name="connsiteX0" fmla="*/ 287705 w 2105911"/>
                <a:gd name="connsiteY0" fmla="*/ 1264511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410327 w 2105911"/>
                <a:gd name="connsiteY1" fmla="*/ 1314711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28596 w 43256"/>
                <a:gd name="connsiteY7" fmla="*/ 36519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410327 w 2105911"/>
                <a:gd name="connsiteY1" fmla="*/ 1314711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30944 w 43256"/>
                <a:gd name="connsiteY7" fmla="*/ 35292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638927 w 2105911"/>
                <a:gd name="connsiteY1" fmla="*/ 1191618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30944 w 43256"/>
                <a:gd name="connsiteY7" fmla="*/ 35292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638927 w 2105911"/>
                <a:gd name="connsiteY1" fmla="*/ 1191618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28416 w 43256"/>
                <a:gd name="connsiteY7" fmla="*/ 35537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427911 w 2105911"/>
                <a:gd name="connsiteY1" fmla="*/ 1341087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28416 w 43256"/>
                <a:gd name="connsiteY7" fmla="*/ 35537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392741 w 2105911"/>
                <a:gd name="connsiteY1" fmla="*/ 1464180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28416 w 43256"/>
                <a:gd name="connsiteY7" fmla="*/ 35537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392741 w 2105911"/>
                <a:gd name="connsiteY1" fmla="*/ 1297126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28416 w 43256"/>
                <a:gd name="connsiteY7" fmla="*/ 35537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256" h="43219">
                  <a:moveTo>
                    <a:pt x="3936" y="14229"/>
                  </a:moveTo>
                  <a:cubicBezTo>
                    <a:pt x="3665" y="11516"/>
                    <a:pt x="4297" y="8780"/>
                    <a:pt x="5659" y="6766"/>
                  </a:cubicBezTo>
                  <a:cubicBezTo>
                    <a:pt x="7811" y="3585"/>
                    <a:pt x="11300" y="2876"/>
                    <a:pt x="14041" y="5061"/>
                  </a:cubicBezTo>
                  <a:cubicBezTo>
                    <a:pt x="15714" y="768"/>
                    <a:pt x="19950" y="-119"/>
                    <a:pt x="22492" y="3291"/>
                  </a:cubicBezTo>
                  <a:cubicBezTo>
                    <a:pt x="23133" y="1542"/>
                    <a:pt x="24364" y="333"/>
                    <a:pt x="25785" y="59"/>
                  </a:cubicBezTo>
                  <a:cubicBezTo>
                    <a:pt x="27349" y="-243"/>
                    <a:pt x="28911" y="629"/>
                    <a:pt x="29869" y="2340"/>
                  </a:cubicBezTo>
                  <a:cubicBezTo>
                    <a:pt x="31251" y="126"/>
                    <a:pt x="33537" y="-601"/>
                    <a:pt x="35499" y="549"/>
                  </a:cubicBezTo>
                  <a:cubicBezTo>
                    <a:pt x="36994" y="1425"/>
                    <a:pt x="38066" y="3259"/>
                    <a:pt x="38354" y="5435"/>
                  </a:cubicBezTo>
                  <a:cubicBezTo>
                    <a:pt x="40082" y="6077"/>
                    <a:pt x="41458" y="7857"/>
                    <a:pt x="42018" y="10177"/>
                  </a:cubicBezTo>
                  <a:cubicBezTo>
                    <a:pt x="42425" y="11861"/>
                    <a:pt x="42367" y="13690"/>
                    <a:pt x="41854" y="15319"/>
                  </a:cubicBezTo>
                  <a:cubicBezTo>
                    <a:pt x="43115" y="17553"/>
                    <a:pt x="43556" y="20449"/>
                    <a:pt x="43052" y="23181"/>
                  </a:cubicBezTo>
                  <a:cubicBezTo>
                    <a:pt x="42382" y="26813"/>
                    <a:pt x="40164" y="29533"/>
                    <a:pt x="37440" y="30063"/>
                  </a:cubicBezTo>
                  <a:cubicBezTo>
                    <a:pt x="37427" y="32330"/>
                    <a:pt x="36694" y="34480"/>
                    <a:pt x="35431" y="35960"/>
                  </a:cubicBezTo>
                  <a:cubicBezTo>
                    <a:pt x="33512" y="38209"/>
                    <a:pt x="30740" y="38498"/>
                    <a:pt x="28591" y="36674"/>
                  </a:cubicBezTo>
                  <a:cubicBezTo>
                    <a:pt x="27896" y="39807"/>
                    <a:pt x="26035" y="42202"/>
                    <a:pt x="23703" y="42965"/>
                  </a:cubicBezTo>
                  <a:cubicBezTo>
                    <a:pt x="20955" y="43864"/>
                    <a:pt x="18087" y="42332"/>
                    <a:pt x="16516" y="39125"/>
                  </a:cubicBezTo>
                  <a:cubicBezTo>
                    <a:pt x="12808" y="42169"/>
                    <a:pt x="7992" y="40458"/>
                    <a:pt x="5840" y="35331"/>
                  </a:cubicBezTo>
                  <a:cubicBezTo>
                    <a:pt x="3726" y="35668"/>
                    <a:pt x="1741" y="33883"/>
                    <a:pt x="1146" y="31109"/>
                  </a:cubicBezTo>
                  <a:cubicBezTo>
                    <a:pt x="715" y="29102"/>
                    <a:pt x="1096" y="26936"/>
                    <a:pt x="2149" y="25410"/>
                  </a:cubicBezTo>
                  <a:cubicBezTo>
                    <a:pt x="655" y="24213"/>
                    <a:pt x="-177" y="21916"/>
                    <a:pt x="31" y="19563"/>
                  </a:cubicBezTo>
                  <a:cubicBezTo>
                    <a:pt x="275" y="16808"/>
                    <a:pt x="1881" y="14650"/>
                    <a:pt x="3899" y="14366"/>
                  </a:cubicBezTo>
                  <a:cubicBezTo>
                    <a:pt x="3911" y="14320"/>
                    <a:pt x="3924" y="14275"/>
                    <a:pt x="3936" y="14229"/>
                  </a:cubicBezTo>
                  <a:close/>
                </a:path>
                <a:path w="2105911" h="1547916">
                  <a:moveTo>
                    <a:pt x="787712" y="1401889"/>
                  </a:moveTo>
                  <a:lnTo>
                    <a:pt x="795534" y="1369829"/>
                  </a:lnTo>
                </a:path>
                <a:path w="2105911" h="1547916">
                  <a:moveTo>
                    <a:pt x="1405467" y="1323502"/>
                  </a:moveTo>
                  <a:cubicBezTo>
                    <a:pt x="1556557" y="1235579"/>
                    <a:pt x="1232859" y="1244372"/>
                    <a:pt x="1392741" y="1297126"/>
                  </a:cubicBezTo>
                </a:path>
                <a:path w="2105911" h="1547916">
                  <a:moveTo>
                    <a:pt x="287705" y="1264511"/>
                  </a:moveTo>
                  <a:lnTo>
                    <a:pt x="291221" y="1294405"/>
                  </a:lnTo>
                </a:path>
                <a:path w="43256" h="43219" fill="none" extrusionOk="0">
                  <a:moveTo>
                    <a:pt x="4729" y="26036"/>
                  </a:moveTo>
                  <a:cubicBezTo>
                    <a:pt x="3845" y="26130"/>
                    <a:pt x="2961" y="25852"/>
                    <a:pt x="2196" y="25239"/>
                  </a:cubicBezTo>
                  <a:moveTo>
                    <a:pt x="6964" y="34758"/>
                  </a:moveTo>
                  <a:cubicBezTo>
                    <a:pt x="6609" y="34951"/>
                    <a:pt x="6236" y="35079"/>
                    <a:pt x="5856" y="35139"/>
                  </a:cubicBezTo>
                  <a:moveTo>
                    <a:pt x="16514" y="38949"/>
                  </a:moveTo>
                  <a:cubicBezTo>
                    <a:pt x="16247" y="38403"/>
                    <a:pt x="16023" y="37820"/>
                    <a:pt x="15846" y="37209"/>
                  </a:cubicBezTo>
                  <a:moveTo>
                    <a:pt x="28863" y="34610"/>
                  </a:moveTo>
                  <a:cubicBezTo>
                    <a:pt x="28824" y="35257"/>
                    <a:pt x="28554" y="34915"/>
                    <a:pt x="28416" y="35537"/>
                  </a:cubicBezTo>
                  <a:moveTo>
                    <a:pt x="34165" y="22813"/>
                  </a:moveTo>
                  <a:cubicBezTo>
                    <a:pt x="36169" y="24141"/>
                    <a:pt x="37434" y="26917"/>
                    <a:pt x="37416" y="29949"/>
                  </a:cubicBezTo>
                  <a:moveTo>
                    <a:pt x="41834" y="15213"/>
                  </a:moveTo>
                  <a:cubicBezTo>
                    <a:pt x="41509" y="16245"/>
                    <a:pt x="41014" y="17161"/>
                    <a:pt x="40386" y="17889"/>
                  </a:cubicBezTo>
                  <a:moveTo>
                    <a:pt x="38360" y="5285"/>
                  </a:moveTo>
                  <a:cubicBezTo>
                    <a:pt x="38415" y="5702"/>
                    <a:pt x="38441" y="6125"/>
                    <a:pt x="38436" y="6549"/>
                  </a:cubicBezTo>
                  <a:moveTo>
                    <a:pt x="29114" y="3811"/>
                  </a:moveTo>
                  <a:cubicBezTo>
                    <a:pt x="29303" y="3228"/>
                    <a:pt x="29552" y="2685"/>
                    <a:pt x="29856" y="2199"/>
                  </a:cubicBezTo>
                  <a:moveTo>
                    <a:pt x="22177" y="4579"/>
                  </a:moveTo>
                  <a:cubicBezTo>
                    <a:pt x="22254" y="4097"/>
                    <a:pt x="22375" y="3630"/>
                    <a:pt x="22536" y="3189"/>
                  </a:cubicBezTo>
                  <a:moveTo>
                    <a:pt x="14036" y="5051"/>
                  </a:moveTo>
                  <a:cubicBezTo>
                    <a:pt x="14508" y="5427"/>
                    <a:pt x="14944" y="5880"/>
                    <a:pt x="15336" y="6399"/>
                  </a:cubicBezTo>
                  <a:moveTo>
                    <a:pt x="4163" y="15648"/>
                  </a:moveTo>
                  <a:cubicBezTo>
                    <a:pt x="4060" y="15184"/>
                    <a:pt x="3984" y="14710"/>
                    <a:pt x="3936" y="14229"/>
                  </a:cubicBezTo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540905" y="1833141"/>
              <a:ext cx="1161455" cy="1631216"/>
              <a:chOff x="2800678" y="1325076"/>
              <a:chExt cx="1161455" cy="1631216"/>
            </a:xfrm>
          </p:grpSpPr>
          <p:pic>
            <p:nvPicPr>
              <p:cNvPr id="1026" name="Picture 2" descr="http://jbcomputerrepairs.com/sites/default/files/computers-gears.png"/>
              <p:cNvPicPr>
                <a:picLocks noChangeAspect="1" noChangeArrowheads="1"/>
              </p:cNvPicPr>
              <p:nvPr/>
            </p:nvPicPr>
            <p:blipFill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3271623" y="1755564"/>
                <a:ext cx="374899" cy="40373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1" name="TextBox 20"/>
              <p:cNvSpPr txBox="1"/>
              <p:nvPr/>
            </p:nvSpPr>
            <p:spPr>
              <a:xfrm>
                <a:off x="2800678" y="1325076"/>
                <a:ext cx="1161455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0" dirty="0" smtClean="0">
                    <a:sym typeface="Wingdings"/>
                  </a:rPr>
                  <a:t></a:t>
                </a:r>
                <a:endParaRPr lang="en-US" sz="10000" dirty="0"/>
              </a:p>
            </p:txBody>
          </p:sp>
        </p:grpSp>
      </p:grpSp>
      <p:cxnSp>
        <p:nvCxnSpPr>
          <p:cNvPr id="12" name="Straight Arrow Connector 11"/>
          <p:cNvCxnSpPr/>
          <p:nvPr/>
        </p:nvCxnSpPr>
        <p:spPr>
          <a:xfrm>
            <a:off x="5940152" y="3005937"/>
            <a:ext cx="1368152" cy="0"/>
          </a:xfrm>
          <a:prstGeom prst="straightConnector1">
            <a:avLst/>
          </a:prstGeom>
          <a:ln w="920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3635896" y="2982542"/>
            <a:ext cx="2105911" cy="1631216"/>
            <a:chOff x="5466388" y="1299354"/>
            <a:chExt cx="2105911" cy="1631216"/>
          </a:xfrm>
        </p:grpSpPr>
        <p:sp>
          <p:nvSpPr>
            <p:cNvPr id="30" name="Cloud Callout 15"/>
            <p:cNvSpPr/>
            <p:nvPr/>
          </p:nvSpPr>
          <p:spPr>
            <a:xfrm>
              <a:off x="5466388" y="1354393"/>
              <a:ext cx="2105911" cy="1547916"/>
            </a:xfrm>
            <a:custGeom>
              <a:avLst/>
              <a:gdLst>
                <a:gd name="connsiteX0" fmla="*/ 3900 w 43200"/>
                <a:gd name="connsiteY0" fmla="*/ 14370 h 43200"/>
                <a:gd name="connsiteX1" fmla="*/ 5623 w 43200"/>
                <a:gd name="connsiteY1" fmla="*/ 6907 h 43200"/>
                <a:gd name="connsiteX2" fmla="*/ 14005 w 43200"/>
                <a:gd name="connsiteY2" fmla="*/ 5202 h 43200"/>
                <a:gd name="connsiteX3" fmla="*/ 22456 w 43200"/>
                <a:gd name="connsiteY3" fmla="*/ 3432 h 43200"/>
                <a:gd name="connsiteX4" fmla="*/ 25749 w 43200"/>
                <a:gd name="connsiteY4" fmla="*/ 200 h 43200"/>
                <a:gd name="connsiteX5" fmla="*/ 29833 w 43200"/>
                <a:gd name="connsiteY5" fmla="*/ 2481 h 43200"/>
                <a:gd name="connsiteX6" fmla="*/ 35463 w 43200"/>
                <a:gd name="connsiteY6" fmla="*/ 690 h 43200"/>
                <a:gd name="connsiteX7" fmla="*/ 38318 w 43200"/>
                <a:gd name="connsiteY7" fmla="*/ 5576 h 43200"/>
                <a:gd name="connsiteX8" fmla="*/ 41982 w 43200"/>
                <a:gd name="connsiteY8" fmla="*/ 10318 h 43200"/>
                <a:gd name="connsiteX9" fmla="*/ 41818 w 43200"/>
                <a:gd name="connsiteY9" fmla="*/ 15460 h 43200"/>
                <a:gd name="connsiteX10" fmla="*/ 43016 w 43200"/>
                <a:gd name="connsiteY10" fmla="*/ 23322 h 43200"/>
                <a:gd name="connsiteX11" fmla="*/ 37404 w 43200"/>
                <a:gd name="connsiteY11" fmla="*/ 30204 h 43200"/>
                <a:gd name="connsiteX12" fmla="*/ 35395 w 43200"/>
                <a:gd name="connsiteY12" fmla="*/ 36101 h 43200"/>
                <a:gd name="connsiteX13" fmla="*/ 28555 w 43200"/>
                <a:gd name="connsiteY13" fmla="*/ 36815 h 43200"/>
                <a:gd name="connsiteX14" fmla="*/ 23667 w 43200"/>
                <a:gd name="connsiteY14" fmla="*/ 43106 h 43200"/>
                <a:gd name="connsiteX15" fmla="*/ 16480 w 43200"/>
                <a:gd name="connsiteY15" fmla="*/ 39266 h 43200"/>
                <a:gd name="connsiteX16" fmla="*/ 5804 w 43200"/>
                <a:gd name="connsiteY16" fmla="*/ 35472 h 43200"/>
                <a:gd name="connsiteX17" fmla="*/ 1110 w 43200"/>
                <a:gd name="connsiteY17" fmla="*/ 31250 h 43200"/>
                <a:gd name="connsiteX18" fmla="*/ 2113 w 43200"/>
                <a:gd name="connsiteY18" fmla="*/ 25551 h 43200"/>
                <a:gd name="connsiteX19" fmla="*/ -5 w 43200"/>
                <a:gd name="connsiteY19" fmla="*/ 19704 h 43200"/>
                <a:gd name="connsiteX20" fmla="*/ 3863 w 43200"/>
                <a:gd name="connsiteY20" fmla="*/ 14507 h 43200"/>
                <a:gd name="connsiteX21" fmla="*/ 3900 w 43200"/>
                <a:gd name="connsiteY21" fmla="*/ 14370 h 43200"/>
                <a:gd name="connsiteX0" fmla="*/ 656414 w 2103184"/>
                <a:gd name="connsiteY0" fmla="*/ 1740639 h 1547235"/>
                <a:gd name="connsiteX1" fmla="*/ 613435 w 2103184"/>
                <a:gd name="connsiteY1" fmla="*/ 1783618 h 1547235"/>
                <a:gd name="connsiteX2" fmla="*/ 570456 w 2103184"/>
                <a:gd name="connsiteY2" fmla="*/ 1740639 h 1547235"/>
                <a:gd name="connsiteX3" fmla="*/ 613435 w 2103184"/>
                <a:gd name="connsiteY3" fmla="*/ 1697660 h 1547235"/>
                <a:gd name="connsiteX4" fmla="*/ 656414 w 2103184"/>
                <a:gd name="connsiteY4" fmla="*/ 1740639 h 1547235"/>
                <a:gd name="connsiteX0" fmla="*/ 722774 w 2103184"/>
                <a:gd name="connsiteY0" fmla="*/ 1689037 h 1547235"/>
                <a:gd name="connsiteX1" fmla="*/ 636816 w 2103184"/>
                <a:gd name="connsiteY1" fmla="*/ 1774995 h 1547235"/>
                <a:gd name="connsiteX2" fmla="*/ 550858 w 2103184"/>
                <a:gd name="connsiteY2" fmla="*/ 1689037 h 1547235"/>
                <a:gd name="connsiteX3" fmla="*/ 636816 w 2103184"/>
                <a:gd name="connsiteY3" fmla="*/ 1603079 h 1547235"/>
                <a:gd name="connsiteX4" fmla="*/ 722774 w 2103184"/>
                <a:gd name="connsiteY4" fmla="*/ 1689037 h 1547235"/>
                <a:gd name="connsiteX0" fmla="*/ 824609 w 2103184"/>
                <a:gd name="connsiteY0" fmla="*/ 1559139 h 1547235"/>
                <a:gd name="connsiteX1" fmla="*/ 695673 w 2103184"/>
                <a:gd name="connsiteY1" fmla="*/ 1688075 h 1547235"/>
                <a:gd name="connsiteX2" fmla="*/ 566737 w 2103184"/>
                <a:gd name="connsiteY2" fmla="*/ 1559139 h 1547235"/>
                <a:gd name="connsiteX3" fmla="*/ 695673 w 2103184"/>
                <a:gd name="connsiteY3" fmla="*/ 1430203 h 1547235"/>
                <a:gd name="connsiteX4" fmla="*/ 824609 w 2103184"/>
                <a:gd name="connsiteY4" fmla="*/ 1559139 h 1547235"/>
                <a:gd name="connsiteX0" fmla="*/ 4693 w 43200"/>
                <a:gd name="connsiteY0" fmla="*/ 26177 h 43200"/>
                <a:gd name="connsiteX1" fmla="*/ 2160 w 43200"/>
                <a:gd name="connsiteY1" fmla="*/ 25380 h 43200"/>
                <a:gd name="connsiteX2" fmla="*/ 6928 w 43200"/>
                <a:gd name="connsiteY2" fmla="*/ 34899 h 43200"/>
                <a:gd name="connsiteX3" fmla="*/ 5820 w 43200"/>
                <a:gd name="connsiteY3" fmla="*/ 35280 h 43200"/>
                <a:gd name="connsiteX4" fmla="*/ 16478 w 43200"/>
                <a:gd name="connsiteY4" fmla="*/ 39090 h 43200"/>
                <a:gd name="connsiteX5" fmla="*/ 15810 w 43200"/>
                <a:gd name="connsiteY5" fmla="*/ 37350 h 43200"/>
                <a:gd name="connsiteX6" fmla="*/ 28827 w 43200"/>
                <a:gd name="connsiteY6" fmla="*/ 34751 h 43200"/>
                <a:gd name="connsiteX7" fmla="*/ 28560 w 43200"/>
                <a:gd name="connsiteY7" fmla="*/ 36660 h 43200"/>
                <a:gd name="connsiteX8" fmla="*/ 34129 w 43200"/>
                <a:gd name="connsiteY8" fmla="*/ 22954 h 43200"/>
                <a:gd name="connsiteX9" fmla="*/ 37380 w 43200"/>
                <a:gd name="connsiteY9" fmla="*/ 30090 h 43200"/>
                <a:gd name="connsiteX10" fmla="*/ 41798 w 43200"/>
                <a:gd name="connsiteY10" fmla="*/ 15354 h 43200"/>
                <a:gd name="connsiteX11" fmla="*/ 40350 w 43200"/>
                <a:gd name="connsiteY11" fmla="*/ 18030 h 43200"/>
                <a:gd name="connsiteX12" fmla="*/ 38324 w 43200"/>
                <a:gd name="connsiteY12" fmla="*/ 5426 h 43200"/>
                <a:gd name="connsiteX13" fmla="*/ 38400 w 43200"/>
                <a:gd name="connsiteY13" fmla="*/ 6690 h 43200"/>
                <a:gd name="connsiteX14" fmla="*/ 29078 w 43200"/>
                <a:gd name="connsiteY14" fmla="*/ 3952 h 43200"/>
                <a:gd name="connsiteX15" fmla="*/ 29820 w 43200"/>
                <a:gd name="connsiteY15" fmla="*/ 2340 h 43200"/>
                <a:gd name="connsiteX16" fmla="*/ 22141 w 43200"/>
                <a:gd name="connsiteY16" fmla="*/ 4720 h 43200"/>
                <a:gd name="connsiteX17" fmla="*/ 22500 w 43200"/>
                <a:gd name="connsiteY17" fmla="*/ 3330 h 43200"/>
                <a:gd name="connsiteX18" fmla="*/ 14000 w 43200"/>
                <a:gd name="connsiteY18" fmla="*/ 5192 h 43200"/>
                <a:gd name="connsiteX19" fmla="*/ 15300 w 43200"/>
                <a:gd name="connsiteY19" fmla="*/ 6540 h 43200"/>
                <a:gd name="connsiteX20" fmla="*/ 4127 w 43200"/>
                <a:gd name="connsiteY20" fmla="*/ 15789 h 43200"/>
                <a:gd name="connsiteX21" fmla="*/ 3900 w 43200"/>
                <a:gd name="connsiteY21" fmla="*/ 14370 h 43200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658167 w 2105911"/>
                <a:gd name="connsiteY0" fmla="*/ 1735589 h 1778568"/>
                <a:gd name="connsiteX1" fmla="*/ 615188 w 2105911"/>
                <a:gd name="connsiteY1" fmla="*/ 1778568 h 1778568"/>
                <a:gd name="connsiteX2" fmla="*/ 572209 w 2105911"/>
                <a:gd name="connsiteY2" fmla="*/ 1735589 h 1778568"/>
                <a:gd name="connsiteX3" fmla="*/ 615188 w 2105911"/>
                <a:gd name="connsiteY3" fmla="*/ 1692610 h 1778568"/>
                <a:gd name="connsiteX4" fmla="*/ 658167 w 2105911"/>
                <a:gd name="connsiteY4" fmla="*/ 1735589 h 1778568"/>
                <a:gd name="connsiteX0" fmla="*/ 724527 w 2105911"/>
                <a:gd name="connsiteY0" fmla="*/ 1683987 h 1778568"/>
                <a:gd name="connsiteX1" fmla="*/ 638569 w 2105911"/>
                <a:gd name="connsiteY1" fmla="*/ 1769945 h 1778568"/>
                <a:gd name="connsiteX2" fmla="*/ 552611 w 2105911"/>
                <a:gd name="connsiteY2" fmla="*/ 1683987 h 1778568"/>
                <a:gd name="connsiteX3" fmla="*/ 638569 w 2105911"/>
                <a:gd name="connsiteY3" fmla="*/ 1598029 h 1778568"/>
                <a:gd name="connsiteX4" fmla="*/ 724527 w 2105911"/>
                <a:gd name="connsiteY4" fmla="*/ 1683987 h 1778568"/>
                <a:gd name="connsiteX0" fmla="*/ 697426 w 2105911"/>
                <a:gd name="connsiteY0" fmla="*/ 1425153 h 1778568"/>
                <a:gd name="connsiteX1" fmla="*/ 697426 w 2105911"/>
                <a:gd name="connsiteY1" fmla="*/ 1683025 h 1778568"/>
                <a:gd name="connsiteX2" fmla="*/ 568490 w 2105911"/>
                <a:gd name="connsiteY2" fmla="*/ 1554089 h 1778568"/>
                <a:gd name="connsiteX3" fmla="*/ 697426 w 2105911"/>
                <a:gd name="connsiteY3" fmla="*/ 1425153 h 1778568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658167 w 2105911"/>
                <a:gd name="connsiteY0" fmla="*/ 1735589 h 1778568"/>
                <a:gd name="connsiteX1" fmla="*/ 615188 w 2105911"/>
                <a:gd name="connsiteY1" fmla="*/ 1778568 h 1778568"/>
                <a:gd name="connsiteX2" fmla="*/ 572209 w 2105911"/>
                <a:gd name="connsiteY2" fmla="*/ 1735589 h 1778568"/>
                <a:gd name="connsiteX3" fmla="*/ 615188 w 2105911"/>
                <a:gd name="connsiteY3" fmla="*/ 1692610 h 1778568"/>
                <a:gd name="connsiteX4" fmla="*/ 658167 w 2105911"/>
                <a:gd name="connsiteY4" fmla="*/ 1735589 h 1778568"/>
                <a:gd name="connsiteX0" fmla="*/ 724527 w 2105911"/>
                <a:gd name="connsiteY0" fmla="*/ 1683987 h 1778568"/>
                <a:gd name="connsiteX1" fmla="*/ 638569 w 2105911"/>
                <a:gd name="connsiteY1" fmla="*/ 1769945 h 1778568"/>
                <a:gd name="connsiteX2" fmla="*/ 552611 w 2105911"/>
                <a:gd name="connsiteY2" fmla="*/ 1683987 h 1778568"/>
                <a:gd name="connsiteX3" fmla="*/ 638569 w 2105911"/>
                <a:gd name="connsiteY3" fmla="*/ 1598029 h 1778568"/>
                <a:gd name="connsiteX4" fmla="*/ 724527 w 2105911"/>
                <a:gd name="connsiteY4" fmla="*/ 1683987 h 1778568"/>
                <a:gd name="connsiteX0" fmla="*/ 697426 w 2105911"/>
                <a:gd name="connsiteY0" fmla="*/ 1425153 h 1778568"/>
                <a:gd name="connsiteX1" fmla="*/ 697426 w 2105911"/>
                <a:gd name="connsiteY1" fmla="*/ 1683025 h 1778568"/>
                <a:gd name="connsiteX2" fmla="*/ 697426 w 2105911"/>
                <a:gd name="connsiteY2" fmla="*/ 1425153 h 1778568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92"/>
                <a:gd name="connsiteX1" fmla="*/ 5659 w 43256"/>
                <a:gd name="connsiteY1" fmla="*/ 6766 h 49692"/>
                <a:gd name="connsiteX2" fmla="*/ 14041 w 43256"/>
                <a:gd name="connsiteY2" fmla="*/ 5061 h 49692"/>
                <a:gd name="connsiteX3" fmla="*/ 22492 w 43256"/>
                <a:gd name="connsiteY3" fmla="*/ 3291 h 49692"/>
                <a:gd name="connsiteX4" fmla="*/ 25785 w 43256"/>
                <a:gd name="connsiteY4" fmla="*/ 59 h 49692"/>
                <a:gd name="connsiteX5" fmla="*/ 29869 w 43256"/>
                <a:gd name="connsiteY5" fmla="*/ 2340 h 49692"/>
                <a:gd name="connsiteX6" fmla="*/ 35499 w 43256"/>
                <a:gd name="connsiteY6" fmla="*/ 549 h 49692"/>
                <a:gd name="connsiteX7" fmla="*/ 38354 w 43256"/>
                <a:gd name="connsiteY7" fmla="*/ 5435 h 49692"/>
                <a:gd name="connsiteX8" fmla="*/ 42018 w 43256"/>
                <a:gd name="connsiteY8" fmla="*/ 10177 h 49692"/>
                <a:gd name="connsiteX9" fmla="*/ 41854 w 43256"/>
                <a:gd name="connsiteY9" fmla="*/ 15319 h 49692"/>
                <a:gd name="connsiteX10" fmla="*/ 43052 w 43256"/>
                <a:gd name="connsiteY10" fmla="*/ 23181 h 49692"/>
                <a:gd name="connsiteX11" fmla="*/ 37440 w 43256"/>
                <a:gd name="connsiteY11" fmla="*/ 30063 h 49692"/>
                <a:gd name="connsiteX12" fmla="*/ 35431 w 43256"/>
                <a:gd name="connsiteY12" fmla="*/ 35960 h 49692"/>
                <a:gd name="connsiteX13" fmla="*/ 28591 w 43256"/>
                <a:gd name="connsiteY13" fmla="*/ 36674 h 49692"/>
                <a:gd name="connsiteX14" fmla="*/ 23703 w 43256"/>
                <a:gd name="connsiteY14" fmla="*/ 42965 h 49692"/>
                <a:gd name="connsiteX15" fmla="*/ 16516 w 43256"/>
                <a:gd name="connsiteY15" fmla="*/ 39125 h 49692"/>
                <a:gd name="connsiteX16" fmla="*/ 5840 w 43256"/>
                <a:gd name="connsiteY16" fmla="*/ 35331 h 49692"/>
                <a:gd name="connsiteX17" fmla="*/ 1146 w 43256"/>
                <a:gd name="connsiteY17" fmla="*/ 31109 h 49692"/>
                <a:gd name="connsiteX18" fmla="*/ 2149 w 43256"/>
                <a:gd name="connsiteY18" fmla="*/ 25410 h 49692"/>
                <a:gd name="connsiteX19" fmla="*/ 31 w 43256"/>
                <a:gd name="connsiteY19" fmla="*/ 19563 h 49692"/>
                <a:gd name="connsiteX20" fmla="*/ 3899 w 43256"/>
                <a:gd name="connsiteY20" fmla="*/ 14366 h 49692"/>
                <a:gd name="connsiteX21" fmla="*/ 3936 w 43256"/>
                <a:gd name="connsiteY21" fmla="*/ 14229 h 49692"/>
                <a:gd name="connsiteX0" fmla="*/ 615188 w 2105911"/>
                <a:gd name="connsiteY0" fmla="*/ 1692610 h 1779762"/>
                <a:gd name="connsiteX1" fmla="*/ 615188 w 2105911"/>
                <a:gd name="connsiteY1" fmla="*/ 1778568 h 1779762"/>
                <a:gd name="connsiteX2" fmla="*/ 572209 w 2105911"/>
                <a:gd name="connsiteY2" fmla="*/ 1735589 h 1779762"/>
                <a:gd name="connsiteX3" fmla="*/ 615188 w 2105911"/>
                <a:gd name="connsiteY3" fmla="*/ 1692610 h 1779762"/>
                <a:gd name="connsiteX0" fmla="*/ 724527 w 2105911"/>
                <a:gd name="connsiteY0" fmla="*/ 1683987 h 1779762"/>
                <a:gd name="connsiteX1" fmla="*/ 638569 w 2105911"/>
                <a:gd name="connsiteY1" fmla="*/ 1769945 h 1779762"/>
                <a:gd name="connsiteX2" fmla="*/ 552611 w 2105911"/>
                <a:gd name="connsiteY2" fmla="*/ 1683987 h 1779762"/>
                <a:gd name="connsiteX3" fmla="*/ 638569 w 2105911"/>
                <a:gd name="connsiteY3" fmla="*/ 1598029 h 1779762"/>
                <a:gd name="connsiteX4" fmla="*/ 724527 w 2105911"/>
                <a:gd name="connsiteY4" fmla="*/ 1683987 h 1779762"/>
                <a:gd name="connsiteX0" fmla="*/ 697426 w 2105911"/>
                <a:gd name="connsiteY0" fmla="*/ 1425153 h 1779762"/>
                <a:gd name="connsiteX1" fmla="*/ 697426 w 2105911"/>
                <a:gd name="connsiteY1" fmla="*/ 1683025 h 1779762"/>
                <a:gd name="connsiteX2" fmla="*/ 697426 w 2105911"/>
                <a:gd name="connsiteY2" fmla="*/ 1425153 h 1779762"/>
                <a:gd name="connsiteX0" fmla="*/ 4729 w 43256"/>
                <a:gd name="connsiteY0" fmla="*/ 26036 h 49692"/>
                <a:gd name="connsiteX1" fmla="*/ 2196 w 43256"/>
                <a:gd name="connsiteY1" fmla="*/ 25239 h 49692"/>
                <a:gd name="connsiteX2" fmla="*/ 6964 w 43256"/>
                <a:gd name="connsiteY2" fmla="*/ 34758 h 49692"/>
                <a:gd name="connsiteX3" fmla="*/ 5856 w 43256"/>
                <a:gd name="connsiteY3" fmla="*/ 35139 h 49692"/>
                <a:gd name="connsiteX4" fmla="*/ 16514 w 43256"/>
                <a:gd name="connsiteY4" fmla="*/ 38949 h 49692"/>
                <a:gd name="connsiteX5" fmla="*/ 15846 w 43256"/>
                <a:gd name="connsiteY5" fmla="*/ 37209 h 49692"/>
                <a:gd name="connsiteX6" fmla="*/ 28863 w 43256"/>
                <a:gd name="connsiteY6" fmla="*/ 34610 h 49692"/>
                <a:gd name="connsiteX7" fmla="*/ 28596 w 43256"/>
                <a:gd name="connsiteY7" fmla="*/ 36519 h 49692"/>
                <a:gd name="connsiteX8" fmla="*/ 34165 w 43256"/>
                <a:gd name="connsiteY8" fmla="*/ 22813 h 49692"/>
                <a:gd name="connsiteX9" fmla="*/ 37416 w 43256"/>
                <a:gd name="connsiteY9" fmla="*/ 29949 h 49692"/>
                <a:gd name="connsiteX10" fmla="*/ 41834 w 43256"/>
                <a:gd name="connsiteY10" fmla="*/ 15213 h 49692"/>
                <a:gd name="connsiteX11" fmla="*/ 40386 w 43256"/>
                <a:gd name="connsiteY11" fmla="*/ 17889 h 49692"/>
                <a:gd name="connsiteX12" fmla="*/ 38360 w 43256"/>
                <a:gd name="connsiteY12" fmla="*/ 5285 h 49692"/>
                <a:gd name="connsiteX13" fmla="*/ 38436 w 43256"/>
                <a:gd name="connsiteY13" fmla="*/ 6549 h 49692"/>
                <a:gd name="connsiteX14" fmla="*/ 29114 w 43256"/>
                <a:gd name="connsiteY14" fmla="*/ 3811 h 49692"/>
                <a:gd name="connsiteX15" fmla="*/ 29856 w 43256"/>
                <a:gd name="connsiteY15" fmla="*/ 2199 h 49692"/>
                <a:gd name="connsiteX16" fmla="*/ 22177 w 43256"/>
                <a:gd name="connsiteY16" fmla="*/ 4579 h 49692"/>
                <a:gd name="connsiteX17" fmla="*/ 22536 w 43256"/>
                <a:gd name="connsiteY17" fmla="*/ 3189 h 49692"/>
                <a:gd name="connsiteX18" fmla="*/ 14036 w 43256"/>
                <a:gd name="connsiteY18" fmla="*/ 5051 h 49692"/>
                <a:gd name="connsiteX19" fmla="*/ 15336 w 43256"/>
                <a:gd name="connsiteY19" fmla="*/ 6399 h 49692"/>
                <a:gd name="connsiteX20" fmla="*/ 4163 w 43256"/>
                <a:gd name="connsiteY20" fmla="*/ 15648 h 49692"/>
                <a:gd name="connsiteX21" fmla="*/ 3936 w 43256"/>
                <a:gd name="connsiteY21" fmla="*/ 14229 h 49692"/>
                <a:gd name="connsiteX0" fmla="*/ 3936 w 43256"/>
                <a:gd name="connsiteY0" fmla="*/ 14229 h 49692"/>
                <a:gd name="connsiteX1" fmla="*/ 5659 w 43256"/>
                <a:gd name="connsiteY1" fmla="*/ 6766 h 49692"/>
                <a:gd name="connsiteX2" fmla="*/ 14041 w 43256"/>
                <a:gd name="connsiteY2" fmla="*/ 5061 h 49692"/>
                <a:gd name="connsiteX3" fmla="*/ 22492 w 43256"/>
                <a:gd name="connsiteY3" fmla="*/ 3291 h 49692"/>
                <a:gd name="connsiteX4" fmla="*/ 25785 w 43256"/>
                <a:gd name="connsiteY4" fmla="*/ 59 h 49692"/>
                <a:gd name="connsiteX5" fmla="*/ 29869 w 43256"/>
                <a:gd name="connsiteY5" fmla="*/ 2340 h 49692"/>
                <a:gd name="connsiteX6" fmla="*/ 35499 w 43256"/>
                <a:gd name="connsiteY6" fmla="*/ 549 h 49692"/>
                <a:gd name="connsiteX7" fmla="*/ 38354 w 43256"/>
                <a:gd name="connsiteY7" fmla="*/ 5435 h 49692"/>
                <a:gd name="connsiteX8" fmla="*/ 42018 w 43256"/>
                <a:gd name="connsiteY8" fmla="*/ 10177 h 49692"/>
                <a:gd name="connsiteX9" fmla="*/ 41854 w 43256"/>
                <a:gd name="connsiteY9" fmla="*/ 15319 h 49692"/>
                <a:gd name="connsiteX10" fmla="*/ 43052 w 43256"/>
                <a:gd name="connsiteY10" fmla="*/ 23181 h 49692"/>
                <a:gd name="connsiteX11" fmla="*/ 37440 w 43256"/>
                <a:gd name="connsiteY11" fmla="*/ 30063 h 49692"/>
                <a:gd name="connsiteX12" fmla="*/ 35431 w 43256"/>
                <a:gd name="connsiteY12" fmla="*/ 35960 h 49692"/>
                <a:gd name="connsiteX13" fmla="*/ 28591 w 43256"/>
                <a:gd name="connsiteY13" fmla="*/ 36674 h 49692"/>
                <a:gd name="connsiteX14" fmla="*/ 23703 w 43256"/>
                <a:gd name="connsiteY14" fmla="*/ 42965 h 49692"/>
                <a:gd name="connsiteX15" fmla="*/ 16516 w 43256"/>
                <a:gd name="connsiteY15" fmla="*/ 39125 h 49692"/>
                <a:gd name="connsiteX16" fmla="*/ 5840 w 43256"/>
                <a:gd name="connsiteY16" fmla="*/ 35331 h 49692"/>
                <a:gd name="connsiteX17" fmla="*/ 1146 w 43256"/>
                <a:gd name="connsiteY17" fmla="*/ 31109 h 49692"/>
                <a:gd name="connsiteX18" fmla="*/ 2149 w 43256"/>
                <a:gd name="connsiteY18" fmla="*/ 25410 h 49692"/>
                <a:gd name="connsiteX19" fmla="*/ 31 w 43256"/>
                <a:gd name="connsiteY19" fmla="*/ 19563 h 49692"/>
                <a:gd name="connsiteX20" fmla="*/ 3899 w 43256"/>
                <a:gd name="connsiteY20" fmla="*/ 14366 h 49692"/>
                <a:gd name="connsiteX21" fmla="*/ 3936 w 43256"/>
                <a:gd name="connsiteY21" fmla="*/ 14229 h 49692"/>
                <a:gd name="connsiteX0" fmla="*/ 615188 w 2105911"/>
                <a:gd name="connsiteY0" fmla="*/ 1692610 h 1779762"/>
                <a:gd name="connsiteX1" fmla="*/ 615188 w 2105911"/>
                <a:gd name="connsiteY1" fmla="*/ 1778568 h 1779762"/>
                <a:gd name="connsiteX2" fmla="*/ 572209 w 2105911"/>
                <a:gd name="connsiteY2" fmla="*/ 1735589 h 1779762"/>
                <a:gd name="connsiteX3" fmla="*/ 615188 w 2105911"/>
                <a:gd name="connsiteY3" fmla="*/ 1692610 h 1779762"/>
                <a:gd name="connsiteX0" fmla="*/ 724527 w 2105911"/>
                <a:gd name="connsiteY0" fmla="*/ 1683987 h 1779762"/>
                <a:gd name="connsiteX1" fmla="*/ 638569 w 2105911"/>
                <a:gd name="connsiteY1" fmla="*/ 1769945 h 1779762"/>
                <a:gd name="connsiteX2" fmla="*/ 552611 w 2105911"/>
                <a:gd name="connsiteY2" fmla="*/ 1683987 h 1779762"/>
                <a:gd name="connsiteX3" fmla="*/ 724527 w 2105911"/>
                <a:gd name="connsiteY3" fmla="*/ 1683987 h 1779762"/>
                <a:gd name="connsiteX0" fmla="*/ 697426 w 2105911"/>
                <a:gd name="connsiteY0" fmla="*/ 1425153 h 1779762"/>
                <a:gd name="connsiteX1" fmla="*/ 697426 w 2105911"/>
                <a:gd name="connsiteY1" fmla="*/ 1683025 h 1779762"/>
                <a:gd name="connsiteX2" fmla="*/ 697426 w 2105911"/>
                <a:gd name="connsiteY2" fmla="*/ 1425153 h 1779762"/>
                <a:gd name="connsiteX0" fmla="*/ 4729 w 43256"/>
                <a:gd name="connsiteY0" fmla="*/ 26036 h 49692"/>
                <a:gd name="connsiteX1" fmla="*/ 2196 w 43256"/>
                <a:gd name="connsiteY1" fmla="*/ 25239 h 49692"/>
                <a:gd name="connsiteX2" fmla="*/ 6964 w 43256"/>
                <a:gd name="connsiteY2" fmla="*/ 34758 h 49692"/>
                <a:gd name="connsiteX3" fmla="*/ 5856 w 43256"/>
                <a:gd name="connsiteY3" fmla="*/ 35139 h 49692"/>
                <a:gd name="connsiteX4" fmla="*/ 16514 w 43256"/>
                <a:gd name="connsiteY4" fmla="*/ 38949 h 49692"/>
                <a:gd name="connsiteX5" fmla="*/ 15846 w 43256"/>
                <a:gd name="connsiteY5" fmla="*/ 37209 h 49692"/>
                <a:gd name="connsiteX6" fmla="*/ 28863 w 43256"/>
                <a:gd name="connsiteY6" fmla="*/ 34610 h 49692"/>
                <a:gd name="connsiteX7" fmla="*/ 28596 w 43256"/>
                <a:gd name="connsiteY7" fmla="*/ 36519 h 49692"/>
                <a:gd name="connsiteX8" fmla="*/ 34165 w 43256"/>
                <a:gd name="connsiteY8" fmla="*/ 22813 h 49692"/>
                <a:gd name="connsiteX9" fmla="*/ 37416 w 43256"/>
                <a:gd name="connsiteY9" fmla="*/ 29949 h 49692"/>
                <a:gd name="connsiteX10" fmla="*/ 41834 w 43256"/>
                <a:gd name="connsiteY10" fmla="*/ 15213 h 49692"/>
                <a:gd name="connsiteX11" fmla="*/ 40386 w 43256"/>
                <a:gd name="connsiteY11" fmla="*/ 17889 h 49692"/>
                <a:gd name="connsiteX12" fmla="*/ 38360 w 43256"/>
                <a:gd name="connsiteY12" fmla="*/ 5285 h 49692"/>
                <a:gd name="connsiteX13" fmla="*/ 38436 w 43256"/>
                <a:gd name="connsiteY13" fmla="*/ 6549 h 49692"/>
                <a:gd name="connsiteX14" fmla="*/ 29114 w 43256"/>
                <a:gd name="connsiteY14" fmla="*/ 3811 h 49692"/>
                <a:gd name="connsiteX15" fmla="*/ 29856 w 43256"/>
                <a:gd name="connsiteY15" fmla="*/ 2199 h 49692"/>
                <a:gd name="connsiteX16" fmla="*/ 22177 w 43256"/>
                <a:gd name="connsiteY16" fmla="*/ 4579 h 49692"/>
                <a:gd name="connsiteX17" fmla="*/ 22536 w 43256"/>
                <a:gd name="connsiteY17" fmla="*/ 3189 h 49692"/>
                <a:gd name="connsiteX18" fmla="*/ 14036 w 43256"/>
                <a:gd name="connsiteY18" fmla="*/ 5051 h 49692"/>
                <a:gd name="connsiteX19" fmla="*/ 15336 w 43256"/>
                <a:gd name="connsiteY19" fmla="*/ 6399 h 49692"/>
                <a:gd name="connsiteX20" fmla="*/ 4163 w 43256"/>
                <a:gd name="connsiteY20" fmla="*/ 15648 h 49692"/>
                <a:gd name="connsiteX21" fmla="*/ 3936 w 43256"/>
                <a:gd name="connsiteY21" fmla="*/ 14229 h 49692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572209 w 2105911"/>
                <a:gd name="connsiteY0" fmla="*/ 1735589 h 1778568"/>
                <a:gd name="connsiteX1" fmla="*/ 615188 w 2105911"/>
                <a:gd name="connsiteY1" fmla="*/ 1778568 h 1778568"/>
                <a:gd name="connsiteX2" fmla="*/ 572209 w 2105911"/>
                <a:gd name="connsiteY2" fmla="*/ 1735589 h 1778568"/>
                <a:gd name="connsiteX0" fmla="*/ 724527 w 2105911"/>
                <a:gd name="connsiteY0" fmla="*/ 1683987 h 1778568"/>
                <a:gd name="connsiteX1" fmla="*/ 638569 w 2105911"/>
                <a:gd name="connsiteY1" fmla="*/ 1769945 h 1778568"/>
                <a:gd name="connsiteX2" fmla="*/ 552611 w 2105911"/>
                <a:gd name="connsiteY2" fmla="*/ 1683987 h 1778568"/>
                <a:gd name="connsiteX3" fmla="*/ 724527 w 2105911"/>
                <a:gd name="connsiteY3" fmla="*/ 1683987 h 1778568"/>
                <a:gd name="connsiteX0" fmla="*/ 697426 w 2105911"/>
                <a:gd name="connsiteY0" fmla="*/ 1425153 h 1778568"/>
                <a:gd name="connsiteX1" fmla="*/ 697426 w 2105911"/>
                <a:gd name="connsiteY1" fmla="*/ 1683025 h 1778568"/>
                <a:gd name="connsiteX2" fmla="*/ 697426 w 2105911"/>
                <a:gd name="connsiteY2" fmla="*/ 1425153 h 1778568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572209 w 2105911"/>
                <a:gd name="connsiteY0" fmla="*/ 1735589 h 1778568"/>
                <a:gd name="connsiteX1" fmla="*/ 615188 w 2105911"/>
                <a:gd name="connsiteY1" fmla="*/ 1778568 h 1778568"/>
                <a:gd name="connsiteX2" fmla="*/ 572209 w 2105911"/>
                <a:gd name="connsiteY2" fmla="*/ 1735589 h 1778568"/>
                <a:gd name="connsiteX0" fmla="*/ 724527 w 2105911"/>
                <a:gd name="connsiteY0" fmla="*/ 1683987 h 1778568"/>
                <a:gd name="connsiteX1" fmla="*/ 552611 w 2105911"/>
                <a:gd name="connsiteY1" fmla="*/ 1683987 h 1778568"/>
                <a:gd name="connsiteX2" fmla="*/ 724527 w 2105911"/>
                <a:gd name="connsiteY2" fmla="*/ 1683987 h 1778568"/>
                <a:gd name="connsiteX0" fmla="*/ 697426 w 2105911"/>
                <a:gd name="connsiteY0" fmla="*/ 1425153 h 1778568"/>
                <a:gd name="connsiteX1" fmla="*/ 697426 w 2105911"/>
                <a:gd name="connsiteY1" fmla="*/ 1683025 h 1778568"/>
                <a:gd name="connsiteX2" fmla="*/ 697426 w 2105911"/>
                <a:gd name="connsiteY2" fmla="*/ 1425153 h 1778568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64912"/>
                <a:gd name="connsiteX1" fmla="*/ 5659 w 43256"/>
                <a:gd name="connsiteY1" fmla="*/ 6766 h 64912"/>
                <a:gd name="connsiteX2" fmla="*/ 14041 w 43256"/>
                <a:gd name="connsiteY2" fmla="*/ 5061 h 64912"/>
                <a:gd name="connsiteX3" fmla="*/ 22492 w 43256"/>
                <a:gd name="connsiteY3" fmla="*/ 3291 h 64912"/>
                <a:gd name="connsiteX4" fmla="*/ 25785 w 43256"/>
                <a:gd name="connsiteY4" fmla="*/ 59 h 64912"/>
                <a:gd name="connsiteX5" fmla="*/ 29869 w 43256"/>
                <a:gd name="connsiteY5" fmla="*/ 2340 h 64912"/>
                <a:gd name="connsiteX6" fmla="*/ 35499 w 43256"/>
                <a:gd name="connsiteY6" fmla="*/ 549 h 64912"/>
                <a:gd name="connsiteX7" fmla="*/ 38354 w 43256"/>
                <a:gd name="connsiteY7" fmla="*/ 5435 h 64912"/>
                <a:gd name="connsiteX8" fmla="*/ 42018 w 43256"/>
                <a:gd name="connsiteY8" fmla="*/ 10177 h 64912"/>
                <a:gd name="connsiteX9" fmla="*/ 41854 w 43256"/>
                <a:gd name="connsiteY9" fmla="*/ 15319 h 64912"/>
                <a:gd name="connsiteX10" fmla="*/ 43052 w 43256"/>
                <a:gd name="connsiteY10" fmla="*/ 23181 h 64912"/>
                <a:gd name="connsiteX11" fmla="*/ 37440 w 43256"/>
                <a:gd name="connsiteY11" fmla="*/ 30063 h 64912"/>
                <a:gd name="connsiteX12" fmla="*/ 35431 w 43256"/>
                <a:gd name="connsiteY12" fmla="*/ 35960 h 64912"/>
                <a:gd name="connsiteX13" fmla="*/ 28591 w 43256"/>
                <a:gd name="connsiteY13" fmla="*/ 36674 h 64912"/>
                <a:gd name="connsiteX14" fmla="*/ 23703 w 43256"/>
                <a:gd name="connsiteY14" fmla="*/ 42965 h 64912"/>
                <a:gd name="connsiteX15" fmla="*/ 16516 w 43256"/>
                <a:gd name="connsiteY15" fmla="*/ 39125 h 64912"/>
                <a:gd name="connsiteX16" fmla="*/ 5840 w 43256"/>
                <a:gd name="connsiteY16" fmla="*/ 35331 h 64912"/>
                <a:gd name="connsiteX17" fmla="*/ 1146 w 43256"/>
                <a:gd name="connsiteY17" fmla="*/ 31109 h 64912"/>
                <a:gd name="connsiteX18" fmla="*/ 2149 w 43256"/>
                <a:gd name="connsiteY18" fmla="*/ 25410 h 64912"/>
                <a:gd name="connsiteX19" fmla="*/ 31 w 43256"/>
                <a:gd name="connsiteY19" fmla="*/ 19563 h 64912"/>
                <a:gd name="connsiteX20" fmla="*/ 3899 w 43256"/>
                <a:gd name="connsiteY20" fmla="*/ 14366 h 64912"/>
                <a:gd name="connsiteX21" fmla="*/ 3936 w 43256"/>
                <a:gd name="connsiteY21" fmla="*/ 14229 h 64912"/>
                <a:gd name="connsiteX0" fmla="*/ 572209 w 2105911"/>
                <a:gd name="connsiteY0" fmla="*/ 1735589 h 2324863"/>
                <a:gd name="connsiteX1" fmla="*/ 615188 w 2105911"/>
                <a:gd name="connsiteY1" fmla="*/ 1778568 h 2324863"/>
                <a:gd name="connsiteX2" fmla="*/ 572209 w 2105911"/>
                <a:gd name="connsiteY2" fmla="*/ 1735589 h 2324863"/>
                <a:gd name="connsiteX0" fmla="*/ 724527 w 2105911"/>
                <a:gd name="connsiteY0" fmla="*/ 1683987 h 2324863"/>
                <a:gd name="connsiteX1" fmla="*/ 552611 w 2105911"/>
                <a:gd name="connsiteY1" fmla="*/ 1683987 h 2324863"/>
                <a:gd name="connsiteX2" fmla="*/ 724527 w 2105911"/>
                <a:gd name="connsiteY2" fmla="*/ 1683987 h 2324863"/>
                <a:gd name="connsiteX0" fmla="*/ 697426 w 2105911"/>
                <a:gd name="connsiteY0" fmla="*/ 1425153 h 2324863"/>
                <a:gd name="connsiteX1" fmla="*/ 899649 w 2105911"/>
                <a:gd name="connsiteY1" fmla="*/ 2324863 h 2324863"/>
                <a:gd name="connsiteX2" fmla="*/ 697426 w 2105911"/>
                <a:gd name="connsiteY2" fmla="*/ 1425153 h 2324863"/>
                <a:gd name="connsiteX0" fmla="*/ 4729 w 43256"/>
                <a:gd name="connsiteY0" fmla="*/ 26036 h 64912"/>
                <a:gd name="connsiteX1" fmla="*/ 2196 w 43256"/>
                <a:gd name="connsiteY1" fmla="*/ 25239 h 64912"/>
                <a:gd name="connsiteX2" fmla="*/ 6964 w 43256"/>
                <a:gd name="connsiteY2" fmla="*/ 34758 h 64912"/>
                <a:gd name="connsiteX3" fmla="*/ 5856 w 43256"/>
                <a:gd name="connsiteY3" fmla="*/ 35139 h 64912"/>
                <a:gd name="connsiteX4" fmla="*/ 16514 w 43256"/>
                <a:gd name="connsiteY4" fmla="*/ 38949 h 64912"/>
                <a:gd name="connsiteX5" fmla="*/ 15846 w 43256"/>
                <a:gd name="connsiteY5" fmla="*/ 37209 h 64912"/>
                <a:gd name="connsiteX6" fmla="*/ 28863 w 43256"/>
                <a:gd name="connsiteY6" fmla="*/ 34610 h 64912"/>
                <a:gd name="connsiteX7" fmla="*/ 28596 w 43256"/>
                <a:gd name="connsiteY7" fmla="*/ 36519 h 64912"/>
                <a:gd name="connsiteX8" fmla="*/ 34165 w 43256"/>
                <a:gd name="connsiteY8" fmla="*/ 22813 h 64912"/>
                <a:gd name="connsiteX9" fmla="*/ 37416 w 43256"/>
                <a:gd name="connsiteY9" fmla="*/ 29949 h 64912"/>
                <a:gd name="connsiteX10" fmla="*/ 41834 w 43256"/>
                <a:gd name="connsiteY10" fmla="*/ 15213 h 64912"/>
                <a:gd name="connsiteX11" fmla="*/ 40386 w 43256"/>
                <a:gd name="connsiteY11" fmla="*/ 17889 h 64912"/>
                <a:gd name="connsiteX12" fmla="*/ 38360 w 43256"/>
                <a:gd name="connsiteY12" fmla="*/ 5285 h 64912"/>
                <a:gd name="connsiteX13" fmla="*/ 38436 w 43256"/>
                <a:gd name="connsiteY13" fmla="*/ 6549 h 64912"/>
                <a:gd name="connsiteX14" fmla="*/ 29114 w 43256"/>
                <a:gd name="connsiteY14" fmla="*/ 3811 h 64912"/>
                <a:gd name="connsiteX15" fmla="*/ 29856 w 43256"/>
                <a:gd name="connsiteY15" fmla="*/ 2199 h 64912"/>
                <a:gd name="connsiteX16" fmla="*/ 22177 w 43256"/>
                <a:gd name="connsiteY16" fmla="*/ 4579 h 64912"/>
                <a:gd name="connsiteX17" fmla="*/ 22536 w 43256"/>
                <a:gd name="connsiteY17" fmla="*/ 3189 h 64912"/>
                <a:gd name="connsiteX18" fmla="*/ 14036 w 43256"/>
                <a:gd name="connsiteY18" fmla="*/ 5051 h 64912"/>
                <a:gd name="connsiteX19" fmla="*/ 15336 w 43256"/>
                <a:gd name="connsiteY19" fmla="*/ 6399 h 64912"/>
                <a:gd name="connsiteX20" fmla="*/ 4163 w 43256"/>
                <a:gd name="connsiteY20" fmla="*/ 15648 h 64912"/>
                <a:gd name="connsiteX21" fmla="*/ 3936 w 43256"/>
                <a:gd name="connsiteY21" fmla="*/ 14229 h 64912"/>
                <a:gd name="connsiteX0" fmla="*/ 3936 w 43256"/>
                <a:gd name="connsiteY0" fmla="*/ 14229 h 67465"/>
                <a:gd name="connsiteX1" fmla="*/ 5659 w 43256"/>
                <a:gd name="connsiteY1" fmla="*/ 6766 h 67465"/>
                <a:gd name="connsiteX2" fmla="*/ 14041 w 43256"/>
                <a:gd name="connsiteY2" fmla="*/ 5061 h 67465"/>
                <a:gd name="connsiteX3" fmla="*/ 22492 w 43256"/>
                <a:gd name="connsiteY3" fmla="*/ 3291 h 67465"/>
                <a:gd name="connsiteX4" fmla="*/ 25785 w 43256"/>
                <a:gd name="connsiteY4" fmla="*/ 59 h 67465"/>
                <a:gd name="connsiteX5" fmla="*/ 29869 w 43256"/>
                <a:gd name="connsiteY5" fmla="*/ 2340 h 67465"/>
                <a:gd name="connsiteX6" fmla="*/ 35499 w 43256"/>
                <a:gd name="connsiteY6" fmla="*/ 549 h 67465"/>
                <a:gd name="connsiteX7" fmla="*/ 38354 w 43256"/>
                <a:gd name="connsiteY7" fmla="*/ 5435 h 67465"/>
                <a:gd name="connsiteX8" fmla="*/ 42018 w 43256"/>
                <a:gd name="connsiteY8" fmla="*/ 10177 h 67465"/>
                <a:gd name="connsiteX9" fmla="*/ 41854 w 43256"/>
                <a:gd name="connsiteY9" fmla="*/ 15319 h 67465"/>
                <a:gd name="connsiteX10" fmla="*/ 43052 w 43256"/>
                <a:gd name="connsiteY10" fmla="*/ 23181 h 67465"/>
                <a:gd name="connsiteX11" fmla="*/ 37440 w 43256"/>
                <a:gd name="connsiteY11" fmla="*/ 30063 h 67465"/>
                <a:gd name="connsiteX12" fmla="*/ 35431 w 43256"/>
                <a:gd name="connsiteY12" fmla="*/ 35960 h 67465"/>
                <a:gd name="connsiteX13" fmla="*/ 28591 w 43256"/>
                <a:gd name="connsiteY13" fmla="*/ 36674 h 67465"/>
                <a:gd name="connsiteX14" fmla="*/ 23703 w 43256"/>
                <a:gd name="connsiteY14" fmla="*/ 42965 h 67465"/>
                <a:gd name="connsiteX15" fmla="*/ 16516 w 43256"/>
                <a:gd name="connsiteY15" fmla="*/ 39125 h 67465"/>
                <a:gd name="connsiteX16" fmla="*/ 5840 w 43256"/>
                <a:gd name="connsiteY16" fmla="*/ 35331 h 67465"/>
                <a:gd name="connsiteX17" fmla="*/ 1146 w 43256"/>
                <a:gd name="connsiteY17" fmla="*/ 31109 h 67465"/>
                <a:gd name="connsiteX18" fmla="*/ 2149 w 43256"/>
                <a:gd name="connsiteY18" fmla="*/ 25410 h 67465"/>
                <a:gd name="connsiteX19" fmla="*/ 31 w 43256"/>
                <a:gd name="connsiteY19" fmla="*/ 19563 h 67465"/>
                <a:gd name="connsiteX20" fmla="*/ 3899 w 43256"/>
                <a:gd name="connsiteY20" fmla="*/ 14366 h 67465"/>
                <a:gd name="connsiteX21" fmla="*/ 3936 w 43256"/>
                <a:gd name="connsiteY21" fmla="*/ 14229 h 67465"/>
                <a:gd name="connsiteX0" fmla="*/ 572209 w 2105911"/>
                <a:gd name="connsiteY0" fmla="*/ 1735589 h 2416303"/>
                <a:gd name="connsiteX1" fmla="*/ 615188 w 2105911"/>
                <a:gd name="connsiteY1" fmla="*/ 1778568 h 2416303"/>
                <a:gd name="connsiteX2" fmla="*/ 572209 w 2105911"/>
                <a:gd name="connsiteY2" fmla="*/ 1735589 h 2416303"/>
                <a:gd name="connsiteX0" fmla="*/ 724527 w 2105911"/>
                <a:gd name="connsiteY0" fmla="*/ 1683987 h 2416303"/>
                <a:gd name="connsiteX1" fmla="*/ 552611 w 2105911"/>
                <a:gd name="connsiteY1" fmla="*/ 1683987 h 2416303"/>
                <a:gd name="connsiteX2" fmla="*/ 724527 w 2105911"/>
                <a:gd name="connsiteY2" fmla="*/ 1683987 h 2416303"/>
                <a:gd name="connsiteX0" fmla="*/ 899649 w 2105911"/>
                <a:gd name="connsiteY0" fmla="*/ 2324863 h 2416303"/>
                <a:gd name="connsiteX1" fmla="*/ 697426 w 2105911"/>
                <a:gd name="connsiteY1" fmla="*/ 1425153 h 2416303"/>
                <a:gd name="connsiteX2" fmla="*/ 991089 w 2105911"/>
                <a:gd name="connsiteY2" fmla="*/ 2416303 h 2416303"/>
                <a:gd name="connsiteX0" fmla="*/ 4729 w 43256"/>
                <a:gd name="connsiteY0" fmla="*/ 26036 h 67465"/>
                <a:gd name="connsiteX1" fmla="*/ 2196 w 43256"/>
                <a:gd name="connsiteY1" fmla="*/ 25239 h 67465"/>
                <a:gd name="connsiteX2" fmla="*/ 6964 w 43256"/>
                <a:gd name="connsiteY2" fmla="*/ 34758 h 67465"/>
                <a:gd name="connsiteX3" fmla="*/ 5856 w 43256"/>
                <a:gd name="connsiteY3" fmla="*/ 35139 h 67465"/>
                <a:gd name="connsiteX4" fmla="*/ 16514 w 43256"/>
                <a:gd name="connsiteY4" fmla="*/ 38949 h 67465"/>
                <a:gd name="connsiteX5" fmla="*/ 15846 w 43256"/>
                <a:gd name="connsiteY5" fmla="*/ 37209 h 67465"/>
                <a:gd name="connsiteX6" fmla="*/ 28863 w 43256"/>
                <a:gd name="connsiteY6" fmla="*/ 34610 h 67465"/>
                <a:gd name="connsiteX7" fmla="*/ 28596 w 43256"/>
                <a:gd name="connsiteY7" fmla="*/ 36519 h 67465"/>
                <a:gd name="connsiteX8" fmla="*/ 34165 w 43256"/>
                <a:gd name="connsiteY8" fmla="*/ 22813 h 67465"/>
                <a:gd name="connsiteX9" fmla="*/ 37416 w 43256"/>
                <a:gd name="connsiteY9" fmla="*/ 29949 h 67465"/>
                <a:gd name="connsiteX10" fmla="*/ 41834 w 43256"/>
                <a:gd name="connsiteY10" fmla="*/ 15213 h 67465"/>
                <a:gd name="connsiteX11" fmla="*/ 40386 w 43256"/>
                <a:gd name="connsiteY11" fmla="*/ 17889 h 67465"/>
                <a:gd name="connsiteX12" fmla="*/ 38360 w 43256"/>
                <a:gd name="connsiteY12" fmla="*/ 5285 h 67465"/>
                <a:gd name="connsiteX13" fmla="*/ 38436 w 43256"/>
                <a:gd name="connsiteY13" fmla="*/ 6549 h 67465"/>
                <a:gd name="connsiteX14" fmla="*/ 29114 w 43256"/>
                <a:gd name="connsiteY14" fmla="*/ 3811 h 67465"/>
                <a:gd name="connsiteX15" fmla="*/ 29856 w 43256"/>
                <a:gd name="connsiteY15" fmla="*/ 2199 h 67465"/>
                <a:gd name="connsiteX16" fmla="*/ 22177 w 43256"/>
                <a:gd name="connsiteY16" fmla="*/ 4579 h 67465"/>
                <a:gd name="connsiteX17" fmla="*/ 22536 w 43256"/>
                <a:gd name="connsiteY17" fmla="*/ 3189 h 67465"/>
                <a:gd name="connsiteX18" fmla="*/ 14036 w 43256"/>
                <a:gd name="connsiteY18" fmla="*/ 5051 h 67465"/>
                <a:gd name="connsiteX19" fmla="*/ 15336 w 43256"/>
                <a:gd name="connsiteY19" fmla="*/ 6399 h 67465"/>
                <a:gd name="connsiteX20" fmla="*/ 4163 w 43256"/>
                <a:gd name="connsiteY20" fmla="*/ 15648 h 67465"/>
                <a:gd name="connsiteX21" fmla="*/ 3936 w 43256"/>
                <a:gd name="connsiteY21" fmla="*/ 14229 h 67465"/>
                <a:gd name="connsiteX0" fmla="*/ 3936 w 43256"/>
                <a:gd name="connsiteY0" fmla="*/ 14229 h 64912"/>
                <a:gd name="connsiteX1" fmla="*/ 5659 w 43256"/>
                <a:gd name="connsiteY1" fmla="*/ 6766 h 64912"/>
                <a:gd name="connsiteX2" fmla="*/ 14041 w 43256"/>
                <a:gd name="connsiteY2" fmla="*/ 5061 h 64912"/>
                <a:gd name="connsiteX3" fmla="*/ 22492 w 43256"/>
                <a:gd name="connsiteY3" fmla="*/ 3291 h 64912"/>
                <a:gd name="connsiteX4" fmla="*/ 25785 w 43256"/>
                <a:gd name="connsiteY4" fmla="*/ 59 h 64912"/>
                <a:gd name="connsiteX5" fmla="*/ 29869 w 43256"/>
                <a:gd name="connsiteY5" fmla="*/ 2340 h 64912"/>
                <a:gd name="connsiteX6" fmla="*/ 35499 w 43256"/>
                <a:gd name="connsiteY6" fmla="*/ 549 h 64912"/>
                <a:gd name="connsiteX7" fmla="*/ 38354 w 43256"/>
                <a:gd name="connsiteY7" fmla="*/ 5435 h 64912"/>
                <a:gd name="connsiteX8" fmla="*/ 42018 w 43256"/>
                <a:gd name="connsiteY8" fmla="*/ 10177 h 64912"/>
                <a:gd name="connsiteX9" fmla="*/ 41854 w 43256"/>
                <a:gd name="connsiteY9" fmla="*/ 15319 h 64912"/>
                <a:gd name="connsiteX10" fmla="*/ 43052 w 43256"/>
                <a:gd name="connsiteY10" fmla="*/ 23181 h 64912"/>
                <a:gd name="connsiteX11" fmla="*/ 37440 w 43256"/>
                <a:gd name="connsiteY11" fmla="*/ 30063 h 64912"/>
                <a:gd name="connsiteX12" fmla="*/ 35431 w 43256"/>
                <a:gd name="connsiteY12" fmla="*/ 35960 h 64912"/>
                <a:gd name="connsiteX13" fmla="*/ 28591 w 43256"/>
                <a:gd name="connsiteY13" fmla="*/ 36674 h 64912"/>
                <a:gd name="connsiteX14" fmla="*/ 23703 w 43256"/>
                <a:gd name="connsiteY14" fmla="*/ 42965 h 64912"/>
                <a:gd name="connsiteX15" fmla="*/ 16516 w 43256"/>
                <a:gd name="connsiteY15" fmla="*/ 39125 h 64912"/>
                <a:gd name="connsiteX16" fmla="*/ 5840 w 43256"/>
                <a:gd name="connsiteY16" fmla="*/ 35331 h 64912"/>
                <a:gd name="connsiteX17" fmla="*/ 1146 w 43256"/>
                <a:gd name="connsiteY17" fmla="*/ 31109 h 64912"/>
                <a:gd name="connsiteX18" fmla="*/ 2149 w 43256"/>
                <a:gd name="connsiteY18" fmla="*/ 25410 h 64912"/>
                <a:gd name="connsiteX19" fmla="*/ 31 w 43256"/>
                <a:gd name="connsiteY19" fmla="*/ 19563 h 64912"/>
                <a:gd name="connsiteX20" fmla="*/ 3899 w 43256"/>
                <a:gd name="connsiteY20" fmla="*/ 14366 h 64912"/>
                <a:gd name="connsiteX21" fmla="*/ 3936 w 43256"/>
                <a:gd name="connsiteY21" fmla="*/ 14229 h 64912"/>
                <a:gd name="connsiteX0" fmla="*/ 572209 w 2105911"/>
                <a:gd name="connsiteY0" fmla="*/ 1735589 h 2324863"/>
                <a:gd name="connsiteX1" fmla="*/ 615188 w 2105911"/>
                <a:gd name="connsiteY1" fmla="*/ 1778568 h 2324863"/>
                <a:gd name="connsiteX2" fmla="*/ 572209 w 2105911"/>
                <a:gd name="connsiteY2" fmla="*/ 1735589 h 2324863"/>
                <a:gd name="connsiteX0" fmla="*/ 724527 w 2105911"/>
                <a:gd name="connsiteY0" fmla="*/ 1683987 h 2324863"/>
                <a:gd name="connsiteX1" fmla="*/ 552611 w 2105911"/>
                <a:gd name="connsiteY1" fmla="*/ 1683987 h 2324863"/>
                <a:gd name="connsiteX2" fmla="*/ 724527 w 2105911"/>
                <a:gd name="connsiteY2" fmla="*/ 1683987 h 2324863"/>
                <a:gd name="connsiteX0" fmla="*/ 899649 w 2105911"/>
                <a:gd name="connsiteY0" fmla="*/ 2324863 h 2324863"/>
                <a:gd name="connsiteX1" fmla="*/ 697426 w 2105911"/>
                <a:gd name="connsiteY1" fmla="*/ 1425153 h 2324863"/>
                <a:gd name="connsiteX2" fmla="*/ 1131766 w 2105911"/>
                <a:gd name="connsiteY2" fmla="*/ 2231665 h 2324863"/>
                <a:gd name="connsiteX0" fmla="*/ 4729 w 43256"/>
                <a:gd name="connsiteY0" fmla="*/ 26036 h 64912"/>
                <a:gd name="connsiteX1" fmla="*/ 2196 w 43256"/>
                <a:gd name="connsiteY1" fmla="*/ 25239 h 64912"/>
                <a:gd name="connsiteX2" fmla="*/ 6964 w 43256"/>
                <a:gd name="connsiteY2" fmla="*/ 34758 h 64912"/>
                <a:gd name="connsiteX3" fmla="*/ 5856 w 43256"/>
                <a:gd name="connsiteY3" fmla="*/ 35139 h 64912"/>
                <a:gd name="connsiteX4" fmla="*/ 16514 w 43256"/>
                <a:gd name="connsiteY4" fmla="*/ 38949 h 64912"/>
                <a:gd name="connsiteX5" fmla="*/ 15846 w 43256"/>
                <a:gd name="connsiteY5" fmla="*/ 37209 h 64912"/>
                <a:gd name="connsiteX6" fmla="*/ 28863 w 43256"/>
                <a:gd name="connsiteY6" fmla="*/ 34610 h 64912"/>
                <a:gd name="connsiteX7" fmla="*/ 28596 w 43256"/>
                <a:gd name="connsiteY7" fmla="*/ 36519 h 64912"/>
                <a:gd name="connsiteX8" fmla="*/ 34165 w 43256"/>
                <a:gd name="connsiteY8" fmla="*/ 22813 h 64912"/>
                <a:gd name="connsiteX9" fmla="*/ 37416 w 43256"/>
                <a:gd name="connsiteY9" fmla="*/ 29949 h 64912"/>
                <a:gd name="connsiteX10" fmla="*/ 41834 w 43256"/>
                <a:gd name="connsiteY10" fmla="*/ 15213 h 64912"/>
                <a:gd name="connsiteX11" fmla="*/ 40386 w 43256"/>
                <a:gd name="connsiteY11" fmla="*/ 17889 h 64912"/>
                <a:gd name="connsiteX12" fmla="*/ 38360 w 43256"/>
                <a:gd name="connsiteY12" fmla="*/ 5285 h 64912"/>
                <a:gd name="connsiteX13" fmla="*/ 38436 w 43256"/>
                <a:gd name="connsiteY13" fmla="*/ 6549 h 64912"/>
                <a:gd name="connsiteX14" fmla="*/ 29114 w 43256"/>
                <a:gd name="connsiteY14" fmla="*/ 3811 h 64912"/>
                <a:gd name="connsiteX15" fmla="*/ 29856 w 43256"/>
                <a:gd name="connsiteY15" fmla="*/ 2199 h 64912"/>
                <a:gd name="connsiteX16" fmla="*/ 22177 w 43256"/>
                <a:gd name="connsiteY16" fmla="*/ 4579 h 64912"/>
                <a:gd name="connsiteX17" fmla="*/ 22536 w 43256"/>
                <a:gd name="connsiteY17" fmla="*/ 3189 h 64912"/>
                <a:gd name="connsiteX18" fmla="*/ 14036 w 43256"/>
                <a:gd name="connsiteY18" fmla="*/ 5051 h 64912"/>
                <a:gd name="connsiteX19" fmla="*/ 15336 w 43256"/>
                <a:gd name="connsiteY19" fmla="*/ 6399 h 64912"/>
                <a:gd name="connsiteX20" fmla="*/ 4163 w 43256"/>
                <a:gd name="connsiteY20" fmla="*/ 15648 h 64912"/>
                <a:gd name="connsiteX21" fmla="*/ 3936 w 43256"/>
                <a:gd name="connsiteY21" fmla="*/ 14229 h 64912"/>
                <a:gd name="connsiteX0" fmla="*/ 3936 w 43256"/>
                <a:gd name="connsiteY0" fmla="*/ 14229 h 64912"/>
                <a:gd name="connsiteX1" fmla="*/ 5659 w 43256"/>
                <a:gd name="connsiteY1" fmla="*/ 6766 h 64912"/>
                <a:gd name="connsiteX2" fmla="*/ 14041 w 43256"/>
                <a:gd name="connsiteY2" fmla="*/ 5061 h 64912"/>
                <a:gd name="connsiteX3" fmla="*/ 22492 w 43256"/>
                <a:gd name="connsiteY3" fmla="*/ 3291 h 64912"/>
                <a:gd name="connsiteX4" fmla="*/ 25785 w 43256"/>
                <a:gd name="connsiteY4" fmla="*/ 59 h 64912"/>
                <a:gd name="connsiteX5" fmla="*/ 29869 w 43256"/>
                <a:gd name="connsiteY5" fmla="*/ 2340 h 64912"/>
                <a:gd name="connsiteX6" fmla="*/ 35499 w 43256"/>
                <a:gd name="connsiteY6" fmla="*/ 549 h 64912"/>
                <a:gd name="connsiteX7" fmla="*/ 38354 w 43256"/>
                <a:gd name="connsiteY7" fmla="*/ 5435 h 64912"/>
                <a:gd name="connsiteX8" fmla="*/ 42018 w 43256"/>
                <a:gd name="connsiteY8" fmla="*/ 10177 h 64912"/>
                <a:gd name="connsiteX9" fmla="*/ 41854 w 43256"/>
                <a:gd name="connsiteY9" fmla="*/ 15319 h 64912"/>
                <a:gd name="connsiteX10" fmla="*/ 43052 w 43256"/>
                <a:gd name="connsiteY10" fmla="*/ 23181 h 64912"/>
                <a:gd name="connsiteX11" fmla="*/ 37440 w 43256"/>
                <a:gd name="connsiteY11" fmla="*/ 30063 h 64912"/>
                <a:gd name="connsiteX12" fmla="*/ 35431 w 43256"/>
                <a:gd name="connsiteY12" fmla="*/ 35960 h 64912"/>
                <a:gd name="connsiteX13" fmla="*/ 28591 w 43256"/>
                <a:gd name="connsiteY13" fmla="*/ 36674 h 64912"/>
                <a:gd name="connsiteX14" fmla="*/ 23703 w 43256"/>
                <a:gd name="connsiteY14" fmla="*/ 42965 h 64912"/>
                <a:gd name="connsiteX15" fmla="*/ 16516 w 43256"/>
                <a:gd name="connsiteY15" fmla="*/ 39125 h 64912"/>
                <a:gd name="connsiteX16" fmla="*/ 5840 w 43256"/>
                <a:gd name="connsiteY16" fmla="*/ 35331 h 64912"/>
                <a:gd name="connsiteX17" fmla="*/ 1146 w 43256"/>
                <a:gd name="connsiteY17" fmla="*/ 31109 h 64912"/>
                <a:gd name="connsiteX18" fmla="*/ 2149 w 43256"/>
                <a:gd name="connsiteY18" fmla="*/ 25410 h 64912"/>
                <a:gd name="connsiteX19" fmla="*/ 31 w 43256"/>
                <a:gd name="connsiteY19" fmla="*/ 19563 h 64912"/>
                <a:gd name="connsiteX20" fmla="*/ 3899 w 43256"/>
                <a:gd name="connsiteY20" fmla="*/ 14366 h 64912"/>
                <a:gd name="connsiteX21" fmla="*/ 3936 w 43256"/>
                <a:gd name="connsiteY21" fmla="*/ 14229 h 64912"/>
                <a:gd name="connsiteX0" fmla="*/ 572209 w 2105911"/>
                <a:gd name="connsiteY0" fmla="*/ 1735589 h 2324863"/>
                <a:gd name="connsiteX1" fmla="*/ 615188 w 2105911"/>
                <a:gd name="connsiteY1" fmla="*/ 1778568 h 2324863"/>
                <a:gd name="connsiteX2" fmla="*/ 572209 w 2105911"/>
                <a:gd name="connsiteY2" fmla="*/ 1735589 h 2324863"/>
                <a:gd name="connsiteX0" fmla="*/ 724527 w 2105911"/>
                <a:gd name="connsiteY0" fmla="*/ 1683987 h 2324863"/>
                <a:gd name="connsiteX1" fmla="*/ 552611 w 2105911"/>
                <a:gd name="connsiteY1" fmla="*/ 1683987 h 2324863"/>
                <a:gd name="connsiteX2" fmla="*/ 724527 w 2105911"/>
                <a:gd name="connsiteY2" fmla="*/ 1683987 h 2324863"/>
                <a:gd name="connsiteX0" fmla="*/ 899649 w 2105911"/>
                <a:gd name="connsiteY0" fmla="*/ 2324863 h 2324863"/>
                <a:gd name="connsiteX1" fmla="*/ 697426 w 2105911"/>
                <a:gd name="connsiteY1" fmla="*/ 1425153 h 2324863"/>
                <a:gd name="connsiteX0" fmla="*/ 4729 w 43256"/>
                <a:gd name="connsiteY0" fmla="*/ 26036 h 64912"/>
                <a:gd name="connsiteX1" fmla="*/ 2196 w 43256"/>
                <a:gd name="connsiteY1" fmla="*/ 25239 h 64912"/>
                <a:gd name="connsiteX2" fmla="*/ 6964 w 43256"/>
                <a:gd name="connsiteY2" fmla="*/ 34758 h 64912"/>
                <a:gd name="connsiteX3" fmla="*/ 5856 w 43256"/>
                <a:gd name="connsiteY3" fmla="*/ 35139 h 64912"/>
                <a:gd name="connsiteX4" fmla="*/ 16514 w 43256"/>
                <a:gd name="connsiteY4" fmla="*/ 38949 h 64912"/>
                <a:gd name="connsiteX5" fmla="*/ 15846 w 43256"/>
                <a:gd name="connsiteY5" fmla="*/ 37209 h 64912"/>
                <a:gd name="connsiteX6" fmla="*/ 28863 w 43256"/>
                <a:gd name="connsiteY6" fmla="*/ 34610 h 64912"/>
                <a:gd name="connsiteX7" fmla="*/ 28596 w 43256"/>
                <a:gd name="connsiteY7" fmla="*/ 36519 h 64912"/>
                <a:gd name="connsiteX8" fmla="*/ 34165 w 43256"/>
                <a:gd name="connsiteY8" fmla="*/ 22813 h 64912"/>
                <a:gd name="connsiteX9" fmla="*/ 37416 w 43256"/>
                <a:gd name="connsiteY9" fmla="*/ 29949 h 64912"/>
                <a:gd name="connsiteX10" fmla="*/ 41834 w 43256"/>
                <a:gd name="connsiteY10" fmla="*/ 15213 h 64912"/>
                <a:gd name="connsiteX11" fmla="*/ 40386 w 43256"/>
                <a:gd name="connsiteY11" fmla="*/ 17889 h 64912"/>
                <a:gd name="connsiteX12" fmla="*/ 38360 w 43256"/>
                <a:gd name="connsiteY12" fmla="*/ 5285 h 64912"/>
                <a:gd name="connsiteX13" fmla="*/ 38436 w 43256"/>
                <a:gd name="connsiteY13" fmla="*/ 6549 h 64912"/>
                <a:gd name="connsiteX14" fmla="*/ 29114 w 43256"/>
                <a:gd name="connsiteY14" fmla="*/ 3811 h 64912"/>
                <a:gd name="connsiteX15" fmla="*/ 29856 w 43256"/>
                <a:gd name="connsiteY15" fmla="*/ 2199 h 64912"/>
                <a:gd name="connsiteX16" fmla="*/ 22177 w 43256"/>
                <a:gd name="connsiteY16" fmla="*/ 4579 h 64912"/>
                <a:gd name="connsiteX17" fmla="*/ 22536 w 43256"/>
                <a:gd name="connsiteY17" fmla="*/ 3189 h 64912"/>
                <a:gd name="connsiteX18" fmla="*/ 14036 w 43256"/>
                <a:gd name="connsiteY18" fmla="*/ 5051 h 64912"/>
                <a:gd name="connsiteX19" fmla="*/ 15336 w 43256"/>
                <a:gd name="connsiteY19" fmla="*/ 6399 h 64912"/>
                <a:gd name="connsiteX20" fmla="*/ 4163 w 43256"/>
                <a:gd name="connsiteY20" fmla="*/ 15648 h 64912"/>
                <a:gd name="connsiteX21" fmla="*/ 3936 w 43256"/>
                <a:gd name="connsiteY21" fmla="*/ 14229 h 64912"/>
                <a:gd name="connsiteX0" fmla="*/ 3936 w 43256"/>
                <a:gd name="connsiteY0" fmla="*/ 14229 h 56811"/>
                <a:gd name="connsiteX1" fmla="*/ 5659 w 43256"/>
                <a:gd name="connsiteY1" fmla="*/ 6766 h 56811"/>
                <a:gd name="connsiteX2" fmla="*/ 14041 w 43256"/>
                <a:gd name="connsiteY2" fmla="*/ 5061 h 56811"/>
                <a:gd name="connsiteX3" fmla="*/ 22492 w 43256"/>
                <a:gd name="connsiteY3" fmla="*/ 3291 h 56811"/>
                <a:gd name="connsiteX4" fmla="*/ 25785 w 43256"/>
                <a:gd name="connsiteY4" fmla="*/ 59 h 56811"/>
                <a:gd name="connsiteX5" fmla="*/ 29869 w 43256"/>
                <a:gd name="connsiteY5" fmla="*/ 2340 h 56811"/>
                <a:gd name="connsiteX6" fmla="*/ 35499 w 43256"/>
                <a:gd name="connsiteY6" fmla="*/ 549 h 56811"/>
                <a:gd name="connsiteX7" fmla="*/ 38354 w 43256"/>
                <a:gd name="connsiteY7" fmla="*/ 5435 h 56811"/>
                <a:gd name="connsiteX8" fmla="*/ 42018 w 43256"/>
                <a:gd name="connsiteY8" fmla="*/ 10177 h 56811"/>
                <a:gd name="connsiteX9" fmla="*/ 41854 w 43256"/>
                <a:gd name="connsiteY9" fmla="*/ 15319 h 56811"/>
                <a:gd name="connsiteX10" fmla="*/ 43052 w 43256"/>
                <a:gd name="connsiteY10" fmla="*/ 23181 h 56811"/>
                <a:gd name="connsiteX11" fmla="*/ 37440 w 43256"/>
                <a:gd name="connsiteY11" fmla="*/ 30063 h 56811"/>
                <a:gd name="connsiteX12" fmla="*/ 35431 w 43256"/>
                <a:gd name="connsiteY12" fmla="*/ 35960 h 56811"/>
                <a:gd name="connsiteX13" fmla="*/ 28591 w 43256"/>
                <a:gd name="connsiteY13" fmla="*/ 36674 h 56811"/>
                <a:gd name="connsiteX14" fmla="*/ 23703 w 43256"/>
                <a:gd name="connsiteY14" fmla="*/ 42965 h 56811"/>
                <a:gd name="connsiteX15" fmla="*/ 16516 w 43256"/>
                <a:gd name="connsiteY15" fmla="*/ 39125 h 56811"/>
                <a:gd name="connsiteX16" fmla="*/ 5840 w 43256"/>
                <a:gd name="connsiteY16" fmla="*/ 35331 h 56811"/>
                <a:gd name="connsiteX17" fmla="*/ 1146 w 43256"/>
                <a:gd name="connsiteY17" fmla="*/ 31109 h 56811"/>
                <a:gd name="connsiteX18" fmla="*/ 2149 w 43256"/>
                <a:gd name="connsiteY18" fmla="*/ 25410 h 56811"/>
                <a:gd name="connsiteX19" fmla="*/ 31 w 43256"/>
                <a:gd name="connsiteY19" fmla="*/ 19563 h 56811"/>
                <a:gd name="connsiteX20" fmla="*/ 3899 w 43256"/>
                <a:gd name="connsiteY20" fmla="*/ 14366 h 56811"/>
                <a:gd name="connsiteX21" fmla="*/ 3936 w 43256"/>
                <a:gd name="connsiteY21" fmla="*/ 14229 h 56811"/>
                <a:gd name="connsiteX0" fmla="*/ 572209 w 2105911"/>
                <a:gd name="connsiteY0" fmla="*/ 1735589 h 2034717"/>
                <a:gd name="connsiteX1" fmla="*/ 615188 w 2105911"/>
                <a:gd name="connsiteY1" fmla="*/ 1778568 h 2034717"/>
                <a:gd name="connsiteX2" fmla="*/ 572209 w 2105911"/>
                <a:gd name="connsiteY2" fmla="*/ 1735589 h 2034717"/>
                <a:gd name="connsiteX0" fmla="*/ 724527 w 2105911"/>
                <a:gd name="connsiteY0" fmla="*/ 1683987 h 2034717"/>
                <a:gd name="connsiteX1" fmla="*/ 552611 w 2105911"/>
                <a:gd name="connsiteY1" fmla="*/ 1683987 h 2034717"/>
                <a:gd name="connsiteX2" fmla="*/ 724527 w 2105911"/>
                <a:gd name="connsiteY2" fmla="*/ 1683987 h 2034717"/>
                <a:gd name="connsiteX0" fmla="*/ 1013949 w 2105911"/>
                <a:gd name="connsiteY0" fmla="*/ 2034717 h 2034717"/>
                <a:gd name="connsiteX1" fmla="*/ 697426 w 2105911"/>
                <a:gd name="connsiteY1" fmla="*/ 1425153 h 2034717"/>
                <a:gd name="connsiteX0" fmla="*/ 4729 w 43256"/>
                <a:gd name="connsiteY0" fmla="*/ 26036 h 56811"/>
                <a:gd name="connsiteX1" fmla="*/ 2196 w 43256"/>
                <a:gd name="connsiteY1" fmla="*/ 25239 h 56811"/>
                <a:gd name="connsiteX2" fmla="*/ 6964 w 43256"/>
                <a:gd name="connsiteY2" fmla="*/ 34758 h 56811"/>
                <a:gd name="connsiteX3" fmla="*/ 5856 w 43256"/>
                <a:gd name="connsiteY3" fmla="*/ 35139 h 56811"/>
                <a:gd name="connsiteX4" fmla="*/ 16514 w 43256"/>
                <a:gd name="connsiteY4" fmla="*/ 38949 h 56811"/>
                <a:gd name="connsiteX5" fmla="*/ 15846 w 43256"/>
                <a:gd name="connsiteY5" fmla="*/ 37209 h 56811"/>
                <a:gd name="connsiteX6" fmla="*/ 28863 w 43256"/>
                <a:gd name="connsiteY6" fmla="*/ 34610 h 56811"/>
                <a:gd name="connsiteX7" fmla="*/ 28596 w 43256"/>
                <a:gd name="connsiteY7" fmla="*/ 36519 h 56811"/>
                <a:gd name="connsiteX8" fmla="*/ 34165 w 43256"/>
                <a:gd name="connsiteY8" fmla="*/ 22813 h 56811"/>
                <a:gd name="connsiteX9" fmla="*/ 37416 w 43256"/>
                <a:gd name="connsiteY9" fmla="*/ 29949 h 56811"/>
                <a:gd name="connsiteX10" fmla="*/ 41834 w 43256"/>
                <a:gd name="connsiteY10" fmla="*/ 15213 h 56811"/>
                <a:gd name="connsiteX11" fmla="*/ 40386 w 43256"/>
                <a:gd name="connsiteY11" fmla="*/ 17889 h 56811"/>
                <a:gd name="connsiteX12" fmla="*/ 38360 w 43256"/>
                <a:gd name="connsiteY12" fmla="*/ 5285 h 56811"/>
                <a:gd name="connsiteX13" fmla="*/ 38436 w 43256"/>
                <a:gd name="connsiteY13" fmla="*/ 6549 h 56811"/>
                <a:gd name="connsiteX14" fmla="*/ 29114 w 43256"/>
                <a:gd name="connsiteY14" fmla="*/ 3811 h 56811"/>
                <a:gd name="connsiteX15" fmla="*/ 29856 w 43256"/>
                <a:gd name="connsiteY15" fmla="*/ 2199 h 56811"/>
                <a:gd name="connsiteX16" fmla="*/ 22177 w 43256"/>
                <a:gd name="connsiteY16" fmla="*/ 4579 h 56811"/>
                <a:gd name="connsiteX17" fmla="*/ 22536 w 43256"/>
                <a:gd name="connsiteY17" fmla="*/ 3189 h 56811"/>
                <a:gd name="connsiteX18" fmla="*/ 14036 w 43256"/>
                <a:gd name="connsiteY18" fmla="*/ 5051 h 56811"/>
                <a:gd name="connsiteX19" fmla="*/ 15336 w 43256"/>
                <a:gd name="connsiteY19" fmla="*/ 6399 h 56811"/>
                <a:gd name="connsiteX20" fmla="*/ 4163 w 43256"/>
                <a:gd name="connsiteY20" fmla="*/ 15648 h 56811"/>
                <a:gd name="connsiteX21" fmla="*/ 3936 w 43256"/>
                <a:gd name="connsiteY21" fmla="*/ 14229 h 56811"/>
                <a:gd name="connsiteX0" fmla="*/ 3936 w 43256"/>
                <a:gd name="connsiteY0" fmla="*/ 14229 h 56811"/>
                <a:gd name="connsiteX1" fmla="*/ 5659 w 43256"/>
                <a:gd name="connsiteY1" fmla="*/ 6766 h 56811"/>
                <a:gd name="connsiteX2" fmla="*/ 14041 w 43256"/>
                <a:gd name="connsiteY2" fmla="*/ 5061 h 56811"/>
                <a:gd name="connsiteX3" fmla="*/ 22492 w 43256"/>
                <a:gd name="connsiteY3" fmla="*/ 3291 h 56811"/>
                <a:gd name="connsiteX4" fmla="*/ 25785 w 43256"/>
                <a:gd name="connsiteY4" fmla="*/ 59 h 56811"/>
                <a:gd name="connsiteX5" fmla="*/ 29869 w 43256"/>
                <a:gd name="connsiteY5" fmla="*/ 2340 h 56811"/>
                <a:gd name="connsiteX6" fmla="*/ 35499 w 43256"/>
                <a:gd name="connsiteY6" fmla="*/ 549 h 56811"/>
                <a:gd name="connsiteX7" fmla="*/ 38354 w 43256"/>
                <a:gd name="connsiteY7" fmla="*/ 5435 h 56811"/>
                <a:gd name="connsiteX8" fmla="*/ 42018 w 43256"/>
                <a:gd name="connsiteY8" fmla="*/ 10177 h 56811"/>
                <a:gd name="connsiteX9" fmla="*/ 41854 w 43256"/>
                <a:gd name="connsiteY9" fmla="*/ 15319 h 56811"/>
                <a:gd name="connsiteX10" fmla="*/ 43052 w 43256"/>
                <a:gd name="connsiteY10" fmla="*/ 23181 h 56811"/>
                <a:gd name="connsiteX11" fmla="*/ 37440 w 43256"/>
                <a:gd name="connsiteY11" fmla="*/ 30063 h 56811"/>
                <a:gd name="connsiteX12" fmla="*/ 35431 w 43256"/>
                <a:gd name="connsiteY12" fmla="*/ 35960 h 56811"/>
                <a:gd name="connsiteX13" fmla="*/ 28591 w 43256"/>
                <a:gd name="connsiteY13" fmla="*/ 36674 h 56811"/>
                <a:gd name="connsiteX14" fmla="*/ 23703 w 43256"/>
                <a:gd name="connsiteY14" fmla="*/ 42965 h 56811"/>
                <a:gd name="connsiteX15" fmla="*/ 16516 w 43256"/>
                <a:gd name="connsiteY15" fmla="*/ 39125 h 56811"/>
                <a:gd name="connsiteX16" fmla="*/ 5840 w 43256"/>
                <a:gd name="connsiteY16" fmla="*/ 35331 h 56811"/>
                <a:gd name="connsiteX17" fmla="*/ 1146 w 43256"/>
                <a:gd name="connsiteY17" fmla="*/ 31109 h 56811"/>
                <a:gd name="connsiteX18" fmla="*/ 2149 w 43256"/>
                <a:gd name="connsiteY18" fmla="*/ 25410 h 56811"/>
                <a:gd name="connsiteX19" fmla="*/ 31 w 43256"/>
                <a:gd name="connsiteY19" fmla="*/ 19563 h 56811"/>
                <a:gd name="connsiteX20" fmla="*/ 3899 w 43256"/>
                <a:gd name="connsiteY20" fmla="*/ 14366 h 56811"/>
                <a:gd name="connsiteX21" fmla="*/ 3936 w 43256"/>
                <a:gd name="connsiteY21" fmla="*/ 14229 h 56811"/>
                <a:gd name="connsiteX0" fmla="*/ 572209 w 2105911"/>
                <a:gd name="connsiteY0" fmla="*/ 1735589 h 2034717"/>
                <a:gd name="connsiteX1" fmla="*/ 615188 w 2105911"/>
                <a:gd name="connsiteY1" fmla="*/ 1778568 h 2034717"/>
                <a:gd name="connsiteX2" fmla="*/ 572209 w 2105911"/>
                <a:gd name="connsiteY2" fmla="*/ 1735589 h 2034717"/>
                <a:gd name="connsiteX0" fmla="*/ 724527 w 2105911"/>
                <a:gd name="connsiteY0" fmla="*/ 1683987 h 2034717"/>
                <a:gd name="connsiteX1" fmla="*/ 552611 w 2105911"/>
                <a:gd name="connsiteY1" fmla="*/ 1683987 h 2034717"/>
                <a:gd name="connsiteX2" fmla="*/ 724527 w 2105911"/>
                <a:gd name="connsiteY2" fmla="*/ 1683987 h 2034717"/>
                <a:gd name="connsiteX0" fmla="*/ 1013949 w 2105911"/>
                <a:gd name="connsiteY0" fmla="*/ 2034717 h 2034717"/>
                <a:gd name="connsiteX1" fmla="*/ 697426 w 2105911"/>
                <a:gd name="connsiteY1" fmla="*/ 1425153 h 2034717"/>
                <a:gd name="connsiteX2" fmla="*/ 1013949 w 2105911"/>
                <a:gd name="connsiteY2" fmla="*/ 2034717 h 2034717"/>
                <a:gd name="connsiteX0" fmla="*/ 4729 w 43256"/>
                <a:gd name="connsiteY0" fmla="*/ 26036 h 56811"/>
                <a:gd name="connsiteX1" fmla="*/ 2196 w 43256"/>
                <a:gd name="connsiteY1" fmla="*/ 25239 h 56811"/>
                <a:gd name="connsiteX2" fmla="*/ 6964 w 43256"/>
                <a:gd name="connsiteY2" fmla="*/ 34758 h 56811"/>
                <a:gd name="connsiteX3" fmla="*/ 5856 w 43256"/>
                <a:gd name="connsiteY3" fmla="*/ 35139 h 56811"/>
                <a:gd name="connsiteX4" fmla="*/ 16514 w 43256"/>
                <a:gd name="connsiteY4" fmla="*/ 38949 h 56811"/>
                <a:gd name="connsiteX5" fmla="*/ 15846 w 43256"/>
                <a:gd name="connsiteY5" fmla="*/ 37209 h 56811"/>
                <a:gd name="connsiteX6" fmla="*/ 28863 w 43256"/>
                <a:gd name="connsiteY6" fmla="*/ 34610 h 56811"/>
                <a:gd name="connsiteX7" fmla="*/ 28596 w 43256"/>
                <a:gd name="connsiteY7" fmla="*/ 36519 h 56811"/>
                <a:gd name="connsiteX8" fmla="*/ 34165 w 43256"/>
                <a:gd name="connsiteY8" fmla="*/ 22813 h 56811"/>
                <a:gd name="connsiteX9" fmla="*/ 37416 w 43256"/>
                <a:gd name="connsiteY9" fmla="*/ 29949 h 56811"/>
                <a:gd name="connsiteX10" fmla="*/ 41834 w 43256"/>
                <a:gd name="connsiteY10" fmla="*/ 15213 h 56811"/>
                <a:gd name="connsiteX11" fmla="*/ 40386 w 43256"/>
                <a:gd name="connsiteY11" fmla="*/ 17889 h 56811"/>
                <a:gd name="connsiteX12" fmla="*/ 38360 w 43256"/>
                <a:gd name="connsiteY12" fmla="*/ 5285 h 56811"/>
                <a:gd name="connsiteX13" fmla="*/ 38436 w 43256"/>
                <a:gd name="connsiteY13" fmla="*/ 6549 h 56811"/>
                <a:gd name="connsiteX14" fmla="*/ 29114 w 43256"/>
                <a:gd name="connsiteY14" fmla="*/ 3811 h 56811"/>
                <a:gd name="connsiteX15" fmla="*/ 29856 w 43256"/>
                <a:gd name="connsiteY15" fmla="*/ 2199 h 56811"/>
                <a:gd name="connsiteX16" fmla="*/ 22177 w 43256"/>
                <a:gd name="connsiteY16" fmla="*/ 4579 h 56811"/>
                <a:gd name="connsiteX17" fmla="*/ 22536 w 43256"/>
                <a:gd name="connsiteY17" fmla="*/ 3189 h 56811"/>
                <a:gd name="connsiteX18" fmla="*/ 14036 w 43256"/>
                <a:gd name="connsiteY18" fmla="*/ 5051 h 56811"/>
                <a:gd name="connsiteX19" fmla="*/ 15336 w 43256"/>
                <a:gd name="connsiteY19" fmla="*/ 6399 h 56811"/>
                <a:gd name="connsiteX20" fmla="*/ 4163 w 43256"/>
                <a:gd name="connsiteY20" fmla="*/ 15648 h 56811"/>
                <a:gd name="connsiteX21" fmla="*/ 3936 w 43256"/>
                <a:gd name="connsiteY21" fmla="*/ 14229 h 56811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572209 w 2105911"/>
                <a:gd name="connsiteY0" fmla="*/ 1735589 h 2126157"/>
                <a:gd name="connsiteX1" fmla="*/ 615188 w 2105911"/>
                <a:gd name="connsiteY1" fmla="*/ 1778568 h 2126157"/>
                <a:gd name="connsiteX2" fmla="*/ 572209 w 2105911"/>
                <a:gd name="connsiteY2" fmla="*/ 1735589 h 2126157"/>
                <a:gd name="connsiteX0" fmla="*/ 724527 w 2105911"/>
                <a:gd name="connsiteY0" fmla="*/ 1683987 h 2126157"/>
                <a:gd name="connsiteX1" fmla="*/ 552611 w 2105911"/>
                <a:gd name="connsiteY1" fmla="*/ 1683987 h 2126157"/>
                <a:gd name="connsiteX2" fmla="*/ 724527 w 2105911"/>
                <a:gd name="connsiteY2" fmla="*/ 1683987 h 2126157"/>
                <a:gd name="connsiteX0" fmla="*/ 1013949 w 2105911"/>
                <a:gd name="connsiteY0" fmla="*/ 2034717 h 2126157"/>
                <a:gd name="connsiteX1" fmla="*/ 697426 w 2105911"/>
                <a:gd name="connsiteY1" fmla="*/ 1425153 h 2126157"/>
                <a:gd name="connsiteX2" fmla="*/ 1105389 w 2105911"/>
                <a:gd name="connsiteY2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572209 w 2105911"/>
                <a:gd name="connsiteY0" fmla="*/ 1735589 h 2126157"/>
                <a:gd name="connsiteX1" fmla="*/ 615188 w 2105911"/>
                <a:gd name="connsiteY1" fmla="*/ 1778568 h 2126157"/>
                <a:gd name="connsiteX2" fmla="*/ 572209 w 2105911"/>
                <a:gd name="connsiteY2" fmla="*/ 1735589 h 2126157"/>
                <a:gd name="connsiteX0" fmla="*/ 724527 w 2105911"/>
                <a:gd name="connsiteY0" fmla="*/ 1683987 h 2126157"/>
                <a:gd name="connsiteX1" fmla="*/ 552611 w 2105911"/>
                <a:gd name="connsiteY1" fmla="*/ 1683987 h 2126157"/>
                <a:gd name="connsiteX2" fmla="*/ 724527 w 2105911"/>
                <a:gd name="connsiteY2" fmla="*/ 1683987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572209 w 2105911"/>
                <a:gd name="connsiteY0" fmla="*/ 1735589 h 2126157"/>
                <a:gd name="connsiteX1" fmla="*/ 615188 w 2105911"/>
                <a:gd name="connsiteY1" fmla="*/ 1778568 h 2126157"/>
                <a:gd name="connsiteX2" fmla="*/ 572209 w 2105911"/>
                <a:gd name="connsiteY2" fmla="*/ 1735589 h 2126157"/>
                <a:gd name="connsiteX0" fmla="*/ 724527 w 2105911"/>
                <a:gd name="connsiteY0" fmla="*/ 1683987 h 2126157"/>
                <a:gd name="connsiteX1" fmla="*/ 236088 w 2105911"/>
                <a:gd name="connsiteY1" fmla="*/ 1833456 h 2126157"/>
                <a:gd name="connsiteX2" fmla="*/ 724527 w 2105911"/>
                <a:gd name="connsiteY2" fmla="*/ 1683987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724527 w 2105911"/>
                <a:gd name="connsiteY0" fmla="*/ 1683987 h 2126157"/>
                <a:gd name="connsiteX1" fmla="*/ 236088 w 2105911"/>
                <a:gd name="connsiteY1" fmla="*/ 1833456 h 2126157"/>
                <a:gd name="connsiteX2" fmla="*/ 724527 w 2105911"/>
                <a:gd name="connsiteY2" fmla="*/ 1683987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592642 w 2105911"/>
                <a:gd name="connsiteY0" fmla="*/ 1631233 h 2126157"/>
                <a:gd name="connsiteX1" fmla="*/ 236088 w 2105911"/>
                <a:gd name="connsiteY1" fmla="*/ 1833456 h 2126157"/>
                <a:gd name="connsiteX2" fmla="*/ 592642 w 2105911"/>
                <a:gd name="connsiteY2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592642 w 2105911"/>
                <a:gd name="connsiteY0" fmla="*/ 1631233 h 2126157"/>
                <a:gd name="connsiteX1" fmla="*/ 236088 w 2105911"/>
                <a:gd name="connsiteY1" fmla="*/ 1833456 h 2126157"/>
                <a:gd name="connsiteX2" fmla="*/ 592642 w 2105911"/>
                <a:gd name="connsiteY2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592642 w 2105911"/>
                <a:gd name="connsiteY0" fmla="*/ 1631233 h 2126157"/>
                <a:gd name="connsiteX1" fmla="*/ 236088 w 2105911"/>
                <a:gd name="connsiteY1" fmla="*/ 1833456 h 2126157"/>
                <a:gd name="connsiteX2" fmla="*/ 592642 w 2105911"/>
                <a:gd name="connsiteY2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592642 w 2105911"/>
                <a:gd name="connsiteY0" fmla="*/ 1631233 h 2126157"/>
                <a:gd name="connsiteX1" fmla="*/ 236088 w 2105911"/>
                <a:gd name="connsiteY1" fmla="*/ 1833456 h 2126157"/>
                <a:gd name="connsiteX2" fmla="*/ 592642 w 2105911"/>
                <a:gd name="connsiteY2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592642 w 2105911"/>
                <a:gd name="connsiteY0" fmla="*/ 1631233 h 2126157"/>
                <a:gd name="connsiteX1" fmla="*/ 236088 w 2105911"/>
                <a:gd name="connsiteY1" fmla="*/ 1833456 h 2126157"/>
                <a:gd name="connsiteX2" fmla="*/ 592642 w 2105911"/>
                <a:gd name="connsiteY2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236088 w 2105911"/>
                <a:gd name="connsiteY0" fmla="*/ 1833456 h 2126157"/>
                <a:gd name="connsiteX1" fmla="*/ 592642 w 2105911"/>
                <a:gd name="connsiteY1" fmla="*/ 1631233 h 2126157"/>
                <a:gd name="connsiteX2" fmla="*/ 327528 w 2105911"/>
                <a:gd name="connsiteY2" fmla="*/ 1924896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236088 w 2105911"/>
                <a:gd name="connsiteY0" fmla="*/ 1833456 h 2126157"/>
                <a:gd name="connsiteX1" fmla="*/ 592642 w 2105911"/>
                <a:gd name="connsiteY1" fmla="*/ 1631233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24963 w 2105911"/>
                <a:gd name="connsiteY0" fmla="*/ 1753174 h 2126157"/>
                <a:gd name="connsiteX1" fmla="*/ 615188 w 2105911"/>
                <a:gd name="connsiteY1" fmla="*/ 1778568 h 2126157"/>
                <a:gd name="connsiteX2" fmla="*/ 624963 w 2105911"/>
                <a:gd name="connsiteY2" fmla="*/ 1753174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33755 w 2105911"/>
                <a:gd name="connsiteY0" fmla="*/ 1647666 h 2126157"/>
                <a:gd name="connsiteX1" fmla="*/ 615188 w 2105911"/>
                <a:gd name="connsiteY1" fmla="*/ 1778568 h 2126157"/>
                <a:gd name="connsiteX2" fmla="*/ 633755 w 2105911"/>
                <a:gd name="connsiteY2" fmla="*/ 164766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633755 w 2105911"/>
                <a:gd name="connsiteY0" fmla="*/ 1647666 h 2126157"/>
                <a:gd name="connsiteX1" fmla="*/ 878957 w 2105911"/>
                <a:gd name="connsiteY1" fmla="*/ 1989583 h 2126157"/>
                <a:gd name="connsiteX2" fmla="*/ 633755 w 2105911"/>
                <a:gd name="connsiteY2" fmla="*/ 164766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633755 w 2105911"/>
                <a:gd name="connsiteY1" fmla="*/ 1647666 h 2126157"/>
                <a:gd name="connsiteX2" fmla="*/ 970397 w 2105911"/>
                <a:gd name="connsiteY2" fmla="*/ 2081023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633755 w 2105911"/>
                <a:gd name="connsiteY1" fmla="*/ 164766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202932 w 2105911"/>
                <a:gd name="connsiteY1" fmla="*/ 161249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697426 w 2105911"/>
                <a:gd name="connsiteY0" fmla="*/ 1425153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202932 w 2105911"/>
                <a:gd name="connsiteY1" fmla="*/ 161249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460034 w 2105911"/>
                <a:gd name="connsiteY0" fmla="*/ 1521868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202932 w 2105911"/>
                <a:gd name="connsiteY1" fmla="*/ 161249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460034 w 2105911"/>
                <a:gd name="connsiteY0" fmla="*/ 1521868 h 2126157"/>
                <a:gd name="connsiteX1" fmla="*/ 1105389 w 2105911"/>
                <a:gd name="connsiteY1" fmla="*/ 2126157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59364"/>
                <a:gd name="connsiteX1" fmla="*/ 5659 w 43256"/>
                <a:gd name="connsiteY1" fmla="*/ 6766 h 59364"/>
                <a:gd name="connsiteX2" fmla="*/ 14041 w 43256"/>
                <a:gd name="connsiteY2" fmla="*/ 5061 h 59364"/>
                <a:gd name="connsiteX3" fmla="*/ 22492 w 43256"/>
                <a:gd name="connsiteY3" fmla="*/ 3291 h 59364"/>
                <a:gd name="connsiteX4" fmla="*/ 25785 w 43256"/>
                <a:gd name="connsiteY4" fmla="*/ 59 h 59364"/>
                <a:gd name="connsiteX5" fmla="*/ 29869 w 43256"/>
                <a:gd name="connsiteY5" fmla="*/ 2340 h 59364"/>
                <a:gd name="connsiteX6" fmla="*/ 35499 w 43256"/>
                <a:gd name="connsiteY6" fmla="*/ 549 h 59364"/>
                <a:gd name="connsiteX7" fmla="*/ 38354 w 43256"/>
                <a:gd name="connsiteY7" fmla="*/ 5435 h 59364"/>
                <a:gd name="connsiteX8" fmla="*/ 42018 w 43256"/>
                <a:gd name="connsiteY8" fmla="*/ 10177 h 59364"/>
                <a:gd name="connsiteX9" fmla="*/ 41854 w 43256"/>
                <a:gd name="connsiteY9" fmla="*/ 15319 h 59364"/>
                <a:gd name="connsiteX10" fmla="*/ 43052 w 43256"/>
                <a:gd name="connsiteY10" fmla="*/ 23181 h 59364"/>
                <a:gd name="connsiteX11" fmla="*/ 37440 w 43256"/>
                <a:gd name="connsiteY11" fmla="*/ 30063 h 59364"/>
                <a:gd name="connsiteX12" fmla="*/ 35431 w 43256"/>
                <a:gd name="connsiteY12" fmla="*/ 35960 h 59364"/>
                <a:gd name="connsiteX13" fmla="*/ 28591 w 43256"/>
                <a:gd name="connsiteY13" fmla="*/ 36674 h 59364"/>
                <a:gd name="connsiteX14" fmla="*/ 23703 w 43256"/>
                <a:gd name="connsiteY14" fmla="*/ 42965 h 59364"/>
                <a:gd name="connsiteX15" fmla="*/ 16516 w 43256"/>
                <a:gd name="connsiteY15" fmla="*/ 39125 h 59364"/>
                <a:gd name="connsiteX16" fmla="*/ 5840 w 43256"/>
                <a:gd name="connsiteY16" fmla="*/ 35331 h 59364"/>
                <a:gd name="connsiteX17" fmla="*/ 1146 w 43256"/>
                <a:gd name="connsiteY17" fmla="*/ 31109 h 59364"/>
                <a:gd name="connsiteX18" fmla="*/ 2149 w 43256"/>
                <a:gd name="connsiteY18" fmla="*/ 25410 h 59364"/>
                <a:gd name="connsiteX19" fmla="*/ 31 w 43256"/>
                <a:gd name="connsiteY19" fmla="*/ 19563 h 59364"/>
                <a:gd name="connsiteX20" fmla="*/ 3899 w 43256"/>
                <a:gd name="connsiteY20" fmla="*/ 14366 h 59364"/>
                <a:gd name="connsiteX21" fmla="*/ 3936 w 43256"/>
                <a:gd name="connsiteY21" fmla="*/ 14229 h 59364"/>
                <a:gd name="connsiteX0" fmla="*/ 878957 w 2105911"/>
                <a:gd name="connsiteY0" fmla="*/ 1989583 h 2126157"/>
                <a:gd name="connsiteX1" fmla="*/ 202932 w 2105911"/>
                <a:gd name="connsiteY1" fmla="*/ 1612496 h 2126157"/>
                <a:gd name="connsiteX0" fmla="*/ 236088 w 2105911"/>
                <a:gd name="connsiteY0" fmla="*/ 1833456 h 2126157"/>
                <a:gd name="connsiteX1" fmla="*/ 680565 w 2105911"/>
                <a:gd name="connsiteY1" fmla="*/ 1991718 h 2126157"/>
                <a:gd name="connsiteX0" fmla="*/ 460034 w 2105911"/>
                <a:gd name="connsiteY0" fmla="*/ 1521868 h 2126157"/>
                <a:gd name="connsiteX1" fmla="*/ 1105389 w 2105911"/>
                <a:gd name="connsiteY1" fmla="*/ 2126157 h 2126157"/>
                <a:gd name="connsiteX2" fmla="*/ 460034 w 2105911"/>
                <a:gd name="connsiteY2" fmla="*/ 1521868 h 2126157"/>
                <a:gd name="connsiteX0" fmla="*/ 4729 w 43256"/>
                <a:gd name="connsiteY0" fmla="*/ 26036 h 59364"/>
                <a:gd name="connsiteX1" fmla="*/ 2196 w 43256"/>
                <a:gd name="connsiteY1" fmla="*/ 25239 h 59364"/>
                <a:gd name="connsiteX2" fmla="*/ 6964 w 43256"/>
                <a:gd name="connsiteY2" fmla="*/ 34758 h 59364"/>
                <a:gd name="connsiteX3" fmla="*/ 5856 w 43256"/>
                <a:gd name="connsiteY3" fmla="*/ 35139 h 59364"/>
                <a:gd name="connsiteX4" fmla="*/ 16514 w 43256"/>
                <a:gd name="connsiteY4" fmla="*/ 38949 h 59364"/>
                <a:gd name="connsiteX5" fmla="*/ 15846 w 43256"/>
                <a:gd name="connsiteY5" fmla="*/ 37209 h 59364"/>
                <a:gd name="connsiteX6" fmla="*/ 28863 w 43256"/>
                <a:gd name="connsiteY6" fmla="*/ 34610 h 59364"/>
                <a:gd name="connsiteX7" fmla="*/ 28596 w 43256"/>
                <a:gd name="connsiteY7" fmla="*/ 36519 h 59364"/>
                <a:gd name="connsiteX8" fmla="*/ 34165 w 43256"/>
                <a:gd name="connsiteY8" fmla="*/ 22813 h 59364"/>
                <a:gd name="connsiteX9" fmla="*/ 37416 w 43256"/>
                <a:gd name="connsiteY9" fmla="*/ 29949 h 59364"/>
                <a:gd name="connsiteX10" fmla="*/ 41834 w 43256"/>
                <a:gd name="connsiteY10" fmla="*/ 15213 h 59364"/>
                <a:gd name="connsiteX11" fmla="*/ 40386 w 43256"/>
                <a:gd name="connsiteY11" fmla="*/ 17889 h 59364"/>
                <a:gd name="connsiteX12" fmla="*/ 38360 w 43256"/>
                <a:gd name="connsiteY12" fmla="*/ 5285 h 59364"/>
                <a:gd name="connsiteX13" fmla="*/ 38436 w 43256"/>
                <a:gd name="connsiteY13" fmla="*/ 6549 h 59364"/>
                <a:gd name="connsiteX14" fmla="*/ 29114 w 43256"/>
                <a:gd name="connsiteY14" fmla="*/ 3811 h 59364"/>
                <a:gd name="connsiteX15" fmla="*/ 29856 w 43256"/>
                <a:gd name="connsiteY15" fmla="*/ 2199 h 59364"/>
                <a:gd name="connsiteX16" fmla="*/ 22177 w 43256"/>
                <a:gd name="connsiteY16" fmla="*/ 4579 h 59364"/>
                <a:gd name="connsiteX17" fmla="*/ 22536 w 43256"/>
                <a:gd name="connsiteY17" fmla="*/ 3189 h 59364"/>
                <a:gd name="connsiteX18" fmla="*/ 14036 w 43256"/>
                <a:gd name="connsiteY18" fmla="*/ 5051 h 59364"/>
                <a:gd name="connsiteX19" fmla="*/ 15336 w 43256"/>
                <a:gd name="connsiteY19" fmla="*/ 6399 h 59364"/>
                <a:gd name="connsiteX20" fmla="*/ 4163 w 43256"/>
                <a:gd name="connsiteY20" fmla="*/ 15648 h 59364"/>
                <a:gd name="connsiteX21" fmla="*/ 3936 w 43256"/>
                <a:gd name="connsiteY21" fmla="*/ 14229 h 59364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105389 w 2105911"/>
                <a:gd name="connsiteY0" fmla="*/ 2126157 h 2217597"/>
                <a:gd name="connsiteX1" fmla="*/ 460034 w 2105911"/>
                <a:gd name="connsiteY1" fmla="*/ 1521868 h 2217597"/>
                <a:gd name="connsiteX2" fmla="*/ 1196829 w 2105911"/>
                <a:gd name="connsiteY2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105389 w 2105911"/>
                <a:gd name="connsiteY0" fmla="*/ 2126157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787712 w 2105911"/>
                <a:gd name="connsiteY1" fmla="*/ 1674451 h 2217597"/>
                <a:gd name="connsiteX2" fmla="*/ 202932 w 2105911"/>
                <a:gd name="connsiteY2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36088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183335 w 2105911"/>
                <a:gd name="connsiteY0" fmla="*/ 16048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00920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00920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00920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00920 w 2105911"/>
                <a:gd name="connsiteY0" fmla="*/ 1833456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02932 w 2105911"/>
                <a:gd name="connsiteY1" fmla="*/ 161249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878957 w 2105911"/>
                <a:gd name="connsiteY0" fmla="*/ 1989583 h 2217597"/>
                <a:gd name="connsiteX1" fmla="*/ 743750 w 2105911"/>
                <a:gd name="connsiteY1" fmla="*/ 1700828 h 2217597"/>
                <a:gd name="connsiteX2" fmla="*/ 229309 w 2105911"/>
                <a:gd name="connsiteY2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497566 w 2105911"/>
                <a:gd name="connsiteY1" fmla="*/ 1735997 h 2217597"/>
                <a:gd name="connsiteX2" fmla="*/ 229309 w 2105911"/>
                <a:gd name="connsiteY2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479981 w 2105911"/>
                <a:gd name="connsiteY1" fmla="*/ 1744789 h 2217597"/>
                <a:gd name="connsiteX2" fmla="*/ 229309 w 2105911"/>
                <a:gd name="connsiteY2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229309 w 2105911"/>
                <a:gd name="connsiteY1" fmla="*/ 1761966 h 2217597"/>
                <a:gd name="connsiteX2" fmla="*/ 743750 w 2105911"/>
                <a:gd name="connsiteY2" fmla="*/ 1700828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320749 w 2105911"/>
                <a:gd name="connsiteY1" fmla="*/ 185340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418435 w 2105911"/>
                <a:gd name="connsiteY1" fmla="*/ 1815128 h 2217597"/>
                <a:gd name="connsiteX2" fmla="*/ 320749 w 2105911"/>
                <a:gd name="connsiteY2" fmla="*/ 185340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320749 w 2105911"/>
                <a:gd name="connsiteY1" fmla="*/ 1853406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804326 w 2105911"/>
                <a:gd name="connsiteY1" fmla="*/ 1818237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733988 w 2105911"/>
                <a:gd name="connsiteY1" fmla="*/ 1677560 h 2217597"/>
                <a:gd name="connsiteX0" fmla="*/ 262467 w 2105911"/>
                <a:gd name="connsiteY0" fmla="*/ 2053264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733988 w 2105911"/>
                <a:gd name="connsiteY1" fmla="*/ 1677560 h 2217597"/>
                <a:gd name="connsiteX0" fmla="*/ 693290 w 2105911"/>
                <a:gd name="connsiteY0" fmla="*/ 2000510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43750 w 2105911"/>
                <a:gd name="connsiteY0" fmla="*/ 1700828 h 2217597"/>
                <a:gd name="connsiteX1" fmla="*/ 795534 w 2105911"/>
                <a:gd name="connsiteY1" fmla="*/ 1369829 h 2217597"/>
                <a:gd name="connsiteX0" fmla="*/ 693290 w 2105911"/>
                <a:gd name="connsiteY0" fmla="*/ 2000510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87712 w 2105911"/>
                <a:gd name="connsiteY0" fmla="*/ 1401889 h 2217597"/>
                <a:gd name="connsiteX1" fmla="*/ 795534 w 2105911"/>
                <a:gd name="connsiteY1" fmla="*/ 1369829 h 2217597"/>
                <a:gd name="connsiteX0" fmla="*/ 693290 w 2105911"/>
                <a:gd name="connsiteY0" fmla="*/ 2000510 h 2217597"/>
                <a:gd name="connsiteX1" fmla="*/ 680565 w 2105911"/>
                <a:gd name="connsiteY1" fmla="*/ 1991718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87712 w 2105911"/>
                <a:gd name="connsiteY0" fmla="*/ 1401889 h 2217597"/>
                <a:gd name="connsiteX1" fmla="*/ 795534 w 2105911"/>
                <a:gd name="connsiteY1" fmla="*/ 1369829 h 2217597"/>
                <a:gd name="connsiteX0" fmla="*/ 693290 w 2105911"/>
                <a:gd name="connsiteY0" fmla="*/ 2000510 h 2217597"/>
                <a:gd name="connsiteX1" fmla="*/ 1410327 w 2105911"/>
                <a:gd name="connsiteY1" fmla="*/ 1314711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87712 w 2105911"/>
                <a:gd name="connsiteY0" fmla="*/ 1401889 h 2217597"/>
                <a:gd name="connsiteX1" fmla="*/ 795534 w 2105911"/>
                <a:gd name="connsiteY1" fmla="*/ 1369829 h 2217597"/>
                <a:gd name="connsiteX0" fmla="*/ 1405467 w 2105911"/>
                <a:gd name="connsiteY0" fmla="*/ 1323502 h 2217597"/>
                <a:gd name="connsiteX1" fmla="*/ 1410327 w 2105911"/>
                <a:gd name="connsiteY1" fmla="*/ 1314711 h 2217597"/>
                <a:gd name="connsiteX0" fmla="*/ 1096597 w 2105911"/>
                <a:gd name="connsiteY0" fmla="*/ 1941519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61917"/>
                <a:gd name="connsiteX1" fmla="*/ 5659 w 43256"/>
                <a:gd name="connsiteY1" fmla="*/ 6766 h 61917"/>
                <a:gd name="connsiteX2" fmla="*/ 14041 w 43256"/>
                <a:gd name="connsiteY2" fmla="*/ 5061 h 61917"/>
                <a:gd name="connsiteX3" fmla="*/ 22492 w 43256"/>
                <a:gd name="connsiteY3" fmla="*/ 3291 h 61917"/>
                <a:gd name="connsiteX4" fmla="*/ 25785 w 43256"/>
                <a:gd name="connsiteY4" fmla="*/ 59 h 61917"/>
                <a:gd name="connsiteX5" fmla="*/ 29869 w 43256"/>
                <a:gd name="connsiteY5" fmla="*/ 2340 h 61917"/>
                <a:gd name="connsiteX6" fmla="*/ 35499 w 43256"/>
                <a:gd name="connsiteY6" fmla="*/ 549 h 61917"/>
                <a:gd name="connsiteX7" fmla="*/ 38354 w 43256"/>
                <a:gd name="connsiteY7" fmla="*/ 5435 h 61917"/>
                <a:gd name="connsiteX8" fmla="*/ 42018 w 43256"/>
                <a:gd name="connsiteY8" fmla="*/ 10177 h 61917"/>
                <a:gd name="connsiteX9" fmla="*/ 41854 w 43256"/>
                <a:gd name="connsiteY9" fmla="*/ 15319 h 61917"/>
                <a:gd name="connsiteX10" fmla="*/ 43052 w 43256"/>
                <a:gd name="connsiteY10" fmla="*/ 23181 h 61917"/>
                <a:gd name="connsiteX11" fmla="*/ 37440 w 43256"/>
                <a:gd name="connsiteY11" fmla="*/ 30063 h 61917"/>
                <a:gd name="connsiteX12" fmla="*/ 35431 w 43256"/>
                <a:gd name="connsiteY12" fmla="*/ 35960 h 61917"/>
                <a:gd name="connsiteX13" fmla="*/ 28591 w 43256"/>
                <a:gd name="connsiteY13" fmla="*/ 36674 h 61917"/>
                <a:gd name="connsiteX14" fmla="*/ 23703 w 43256"/>
                <a:gd name="connsiteY14" fmla="*/ 42965 h 61917"/>
                <a:gd name="connsiteX15" fmla="*/ 16516 w 43256"/>
                <a:gd name="connsiteY15" fmla="*/ 39125 h 61917"/>
                <a:gd name="connsiteX16" fmla="*/ 5840 w 43256"/>
                <a:gd name="connsiteY16" fmla="*/ 35331 h 61917"/>
                <a:gd name="connsiteX17" fmla="*/ 1146 w 43256"/>
                <a:gd name="connsiteY17" fmla="*/ 31109 h 61917"/>
                <a:gd name="connsiteX18" fmla="*/ 2149 w 43256"/>
                <a:gd name="connsiteY18" fmla="*/ 25410 h 61917"/>
                <a:gd name="connsiteX19" fmla="*/ 31 w 43256"/>
                <a:gd name="connsiteY19" fmla="*/ 19563 h 61917"/>
                <a:gd name="connsiteX20" fmla="*/ 3899 w 43256"/>
                <a:gd name="connsiteY20" fmla="*/ 14366 h 61917"/>
                <a:gd name="connsiteX21" fmla="*/ 3936 w 43256"/>
                <a:gd name="connsiteY21" fmla="*/ 14229 h 61917"/>
                <a:gd name="connsiteX0" fmla="*/ 787712 w 2105911"/>
                <a:gd name="connsiteY0" fmla="*/ 1401889 h 2217597"/>
                <a:gd name="connsiteX1" fmla="*/ 795534 w 2105911"/>
                <a:gd name="connsiteY1" fmla="*/ 1369829 h 2217597"/>
                <a:gd name="connsiteX0" fmla="*/ 1405467 w 2105911"/>
                <a:gd name="connsiteY0" fmla="*/ 1323502 h 2217597"/>
                <a:gd name="connsiteX1" fmla="*/ 1410327 w 2105911"/>
                <a:gd name="connsiteY1" fmla="*/ 1314711 h 2217597"/>
                <a:gd name="connsiteX0" fmla="*/ 287705 w 2105911"/>
                <a:gd name="connsiteY0" fmla="*/ 1264511 h 2217597"/>
                <a:gd name="connsiteX1" fmla="*/ 1196829 w 2105911"/>
                <a:gd name="connsiteY1" fmla="*/ 2217597 h 2217597"/>
                <a:gd name="connsiteX0" fmla="*/ 4729 w 43256"/>
                <a:gd name="connsiteY0" fmla="*/ 26036 h 61917"/>
                <a:gd name="connsiteX1" fmla="*/ 2196 w 43256"/>
                <a:gd name="connsiteY1" fmla="*/ 25239 h 61917"/>
                <a:gd name="connsiteX2" fmla="*/ 6964 w 43256"/>
                <a:gd name="connsiteY2" fmla="*/ 34758 h 61917"/>
                <a:gd name="connsiteX3" fmla="*/ 5856 w 43256"/>
                <a:gd name="connsiteY3" fmla="*/ 35139 h 61917"/>
                <a:gd name="connsiteX4" fmla="*/ 16514 w 43256"/>
                <a:gd name="connsiteY4" fmla="*/ 38949 h 61917"/>
                <a:gd name="connsiteX5" fmla="*/ 15846 w 43256"/>
                <a:gd name="connsiteY5" fmla="*/ 37209 h 61917"/>
                <a:gd name="connsiteX6" fmla="*/ 28863 w 43256"/>
                <a:gd name="connsiteY6" fmla="*/ 34610 h 61917"/>
                <a:gd name="connsiteX7" fmla="*/ 28596 w 43256"/>
                <a:gd name="connsiteY7" fmla="*/ 36519 h 61917"/>
                <a:gd name="connsiteX8" fmla="*/ 34165 w 43256"/>
                <a:gd name="connsiteY8" fmla="*/ 22813 h 61917"/>
                <a:gd name="connsiteX9" fmla="*/ 37416 w 43256"/>
                <a:gd name="connsiteY9" fmla="*/ 29949 h 61917"/>
                <a:gd name="connsiteX10" fmla="*/ 41834 w 43256"/>
                <a:gd name="connsiteY10" fmla="*/ 15213 h 61917"/>
                <a:gd name="connsiteX11" fmla="*/ 40386 w 43256"/>
                <a:gd name="connsiteY11" fmla="*/ 17889 h 61917"/>
                <a:gd name="connsiteX12" fmla="*/ 38360 w 43256"/>
                <a:gd name="connsiteY12" fmla="*/ 5285 h 61917"/>
                <a:gd name="connsiteX13" fmla="*/ 38436 w 43256"/>
                <a:gd name="connsiteY13" fmla="*/ 6549 h 61917"/>
                <a:gd name="connsiteX14" fmla="*/ 29114 w 43256"/>
                <a:gd name="connsiteY14" fmla="*/ 3811 h 61917"/>
                <a:gd name="connsiteX15" fmla="*/ 29856 w 43256"/>
                <a:gd name="connsiteY15" fmla="*/ 2199 h 61917"/>
                <a:gd name="connsiteX16" fmla="*/ 22177 w 43256"/>
                <a:gd name="connsiteY16" fmla="*/ 4579 h 61917"/>
                <a:gd name="connsiteX17" fmla="*/ 22536 w 43256"/>
                <a:gd name="connsiteY17" fmla="*/ 3189 h 61917"/>
                <a:gd name="connsiteX18" fmla="*/ 14036 w 43256"/>
                <a:gd name="connsiteY18" fmla="*/ 5051 h 61917"/>
                <a:gd name="connsiteX19" fmla="*/ 15336 w 43256"/>
                <a:gd name="connsiteY19" fmla="*/ 6399 h 61917"/>
                <a:gd name="connsiteX20" fmla="*/ 4163 w 43256"/>
                <a:gd name="connsiteY20" fmla="*/ 15648 h 61917"/>
                <a:gd name="connsiteX21" fmla="*/ 3936 w 43256"/>
                <a:gd name="connsiteY21" fmla="*/ 14229 h 61917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410327 w 2105911"/>
                <a:gd name="connsiteY1" fmla="*/ 1314711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28596 w 43256"/>
                <a:gd name="connsiteY7" fmla="*/ 36519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410327 w 2105911"/>
                <a:gd name="connsiteY1" fmla="*/ 1314711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30944 w 43256"/>
                <a:gd name="connsiteY7" fmla="*/ 35292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638927 w 2105911"/>
                <a:gd name="connsiteY1" fmla="*/ 1191618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30944 w 43256"/>
                <a:gd name="connsiteY7" fmla="*/ 35292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638927 w 2105911"/>
                <a:gd name="connsiteY1" fmla="*/ 1191618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28416 w 43256"/>
                <a:gd name="connsiteY7" fmla="*/ 35537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427911 w 2105911"/>
                <a:gd name="connsiteY1" fmla="*/ 1341087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28416 w 43256"/>
                <a:gd name="connsiteY7" fmla="*/ 35537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392741 w 2105911"/>
                <a:gd name="connsiteY1" fmla="*/ 1464180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28416 w 43256"/>
                <a:gd name="connsiteY7" fmla="*/ 35537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  <a:gd name="connsiteX0" fmla="*/ 3936 w 43256"/>
                <a:gd name="connsiteY0" fmla="*/ 14229 h 43219"/>
                <a:gd name="connsiteX1" fmla="*/ 5659 w 43256"/>
                <a:gd name="connsiteY1" fmla="*/ 6766 h 43219"/>
                <a:gd name="connsiteX2" fmla="*/ 14041 w 43256"/>
                <a:gd name="connsiteY2" fmla="*/ 5061 h 43219"/>
                <a:gd name="connsiteX3" fmla="*/ 22492 w 43256"/>
                <a:gd name="connsiteY3" fmla="*/ 3291 h 43219"/>
                <a:gd name="connsiteX4" fmla="*/ 25785 w 43256"/>
                <a:gd name="connsiteY4" fmla="*/ 59 h 43219"/>
                <a:gd name="connsiteX5" fmla="*/ 29869 w 43256"/>
                <a:gd name="connsiteY5" fmla="*/ 2340 h 43219"/>
                <a:gd name="connsiteX6" fmla="*/ 35499 w 43256"/>
                <a:gd name="connsiteY6" fmla="*/ 549 h 43219"/>
                <a:gd name="connsiteX7" fmla="*/ 38354 w 43256"/>
                <a:gd name="connsiteY7" fmla="*/ 5435 h 43219"/>
                <a:gd name="connsiteX8" fmla="*/ 42018 w 43256"/>
                <a:gd name="connsiteY8" fmla="*/ 10177 h 43219"/>
                <a:gd name="connsiteX9" fmla="*/ 41854 w 43256"/>
                <a:gd name="connsiteY9" fmla="*/ 15319 h 43219"/>
                <a:gd name="connsiteX10" fmla="*/ 43052 w 43256"/>
                <a:gd name="connsiteY10" fmla="*/ 23181 h 43219"/>
                <a:gd name="connsiteX11" fmla="*/ 37440 w 43256"/>
                <a:gd name="connsiteY11" fmla="*/ 30063 h 43219"/>
                <a:gd name="connsiteX12" fmla="*/ 35431 w 43256"/>
                <a:gd name="connsiteY12" fmla="*/ 35960 h 43219"/>
                <a:gd name="connsiteX13" fmla="*/ 28591 w 43256"/>
                <a:gd name="connsiteY13" fmla="*/ 36674 h 43219"/>
                <a:gd name="connsiteX14" fmla="*/ 23703 w 43256"/>
                <a:gd name="connsiteY14" fmla="*/ 42965 h 43219"/>
                <a:gd name="connsiteX15" fmla="*/ 16516 w 43256"/>
                <a:gd name="connsiteY15" fmla="*/ 39125 h 43219"/>
                <a:gd name="connsiteX16" fmla="*/ 5840 w 43256"/>
                <a:gd name="connsiteY16" fmla="*/ 35331 h 43219"/>
                <a:gd name="connsiteX17" fmla="*/ 1146 w 43256"/>
                <a:gd name="connsiteY17" fmla="*/ 31109 h 43219"/>
                <a:gd name="connsiteX18" fmla="*/ 2149 w 43256"/>
                <a:gd name="connsiteY18" fmla="*/ 25410 h 43219"/>
                <a:gd name="connsiteX19" fmla="*/ 31 w 43256"/>
                <a:gd name="connsiteY19" fmla="*/ 19563 h 43219"/>
                <a:gd name="connsiteX20" fmla="*/ 3899 w 43256"/>
                <a:gd name="connsiteY20" fmla="*/ 14366 h 43219"/>
                <a:gd name="connsiteX21" fmla="*/ 3936 w 43256"/>
                <a:gd name="connsiteY21" fmla="*/ 14229 h 43219"/>
                <a:gd name="connsiteX0" fmla="*/ 787712 w 2105911"/>
                <a:gd name="connsiteY0" fmla="*/ 1401889 h 1547916"/>
                <a:gd name="connsiteX1" fmla="*/ 795534 w 2105911"/>
                <a:gd name="connsiteY1" fmla="*/ 1369829 h 1547916"/>
                <a:gd name="connsiteX0" fmla="*/ 1405467 w 2105911"/>
                <a:gd name="connsiteY0" fmla="*/ 1323502 h 1547916"/>
                <a:gd name="connsiteX1" fmla="*/ 1392741 w 2105911"/>
                <a:gd name="connsiteY1" fmla="*/ 1297126 h 1547916"/>
                <a:gd name="connsiteX0" fmla="*/ 287705 w 2105911"/>
                <a:gd name="connsiteY0" fmla="*/ 1264511 h 1547916"/>
                <a:gd name="connsiteX1" fmla="*/ 291221 w 2105911"/>
                <a:gd name="connsiteY1" fmla="*/ 1294405 h 1547916"/>
                <a:gd name="connsiteX0" fmla="*/ 4729 w 43256"/>
                <a:gd name="connsiteY0" fmla="*/ 26036 h 43219"/>
                <a:gd name="connsiteX1" fmla="*/ 2196 w 43256"/>
                <a:gd name="connsiteY1" fmla="*/ 25239 h 43219"/>
                <a:gd name="connsiteX2" fmla="*/ 6964 w 43256"/>
                <a:gd name="connsiteY2" fmla="*/ 34758 h 43219"/>
                <a:gd name="connsiteX3" fmla="*/ 5856 w 43256"/>
                <a:gd name="connsiteY3" fmla="*/ 35139 h 43219"/>
                <a:gd name="connsiteX4" fmla="*/ 16514 w 43256"/>
                <a:gd name="connsiteY4" fmla="*/ 38949 h 43219"/>
                <a:gd name="connsiteX5" fmla="*/ 15846 w 43256"/>
                <a:gd name="connsiteY5" fmla="*/ 37209 h 43219"/>
                <a:gd name="connsiteX6" fmla="*/ 28863 w 43256"/>
                <a:gd name="connsiteY6" fmla="*/ 34610 h 43219"/>
                <a:gd name="connsiteX7" fmla="*/ 28416 w 43256"/>
                <a:gd name="connsiteY7" fmla="*/ 35537 h 43219"/>
                <a:gd name="connsiteX8" fmla="*/ 34165 w 43256"/>
                <a:gd name="connsiteY8" fmla="*/ 22813 h 43219"/>
                <a:gd name="connsiteX9" fmla="*/ 37416 w 43256"/>
                <a:gd name="connsiteY9" fmla="*/ 29949 h 43219"/>
                <a:gd name="connsiteX10" fmla="*/ 41834 w 43256"/>
                <a:gd name="connsiteY10" fmla="*/ 15213 h 43219"/>
                <a:gd name="connsiteX11" fmla="*/ 40386 w 43256"/>
                <a:gd name="connsiteY11" fmla="*/ 17889 h 43219"/>
                <a:gd name="connsiteX12" fmla="*/ 38360 w 43256"/>
                <a:gd name="connsiteY12" fmla="*/ 5285 h 43219"/>
                <a:gd name="connsiteX13" fmla="*/ 38436 w 43256"/>
                <a:gd name="connsiteY13" fmla="*/ 6549 h 43219"/>
                <a:gd name="connsiteX14" fmla="*/ 29114 w 43256"/>
                <a:gd name="connsiteY14" fmla="*/ 3811 h 43219"/>
                <a:gd name="connsiteX15" fmla="*/ 29856 w 43256"/>
                <a:gd name="connsiteY15" fmla="*/ 2199 h 43219"/>
                <a:gd name="connsiteX16" fmla="*/ 22177 w 43256"/>
                <a:gd name="connsiteY16" fmla="*/ 4579 h 43219"/>
                <a:gd name="connsiteX17" fmla="*/ 22536 w 43256"/>
                <a:gd name="connsiteY17" fmla="*/ 3189 h 43219"/>
                <a:gd name="connsiteX18" fmla="*/ 14036 w 43256"/>
                <a:gd name="connsiteY18" fmla="*/ 5051 h 43219"/>
                <a:gd name="connsiteX19" fmla="*/ 15336 w 43256"/>
                <a:gd name="connsiteY19" fmla="*/ 6399 h 43219"/>
                <a:gd name="connsiteX20" fmla="*/ 4163 w 43256"/>
                <a:gd name="connsiteY20" fmla="*/ 15648 h 43219"/>
                <a:gd name="connsiteX21" fmla="*/ 3936 w 43256"/>
                <a:gd name="connsiteY21" fmla="*/ 14229 h 43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256" h="43219">
                  <a:moveTo>
                    <a:pt x="3936" y="14229"/>
                  </a:moveTo>
                  <a:cubicBezTo>
                    <a:pt x="3665" y="11516"/>
                    <a:pt x="4297" y="8780"/>
                    <a:pt x="5659" y="6766"/>
                  </a:cubicBezTo>
                  <a:cubicBezTo>
                    <a:pt x="7811" y="3585"/>
                    <a:pt x="11300" y="2876"/>
                    <a:pt x="14041" y="5061"/>
                  </a:cubicBezTo>
                  <a:cubicBezTo>
                    <a:pt x="15714" y="768"/>
                    <a:pt x="19950" y="-119"/>
                    <a:pt x="22492" y="3291"/>
                  </a:cubicBezTo>
                  <a:cubicBezTo>
                    <a:pt x="23133" y="1542"/>
                    <a:pt x="24364" y="333"/>
                    <a:pt x="25785" y="59"/>
                  </a:cubicBezTo>
                  <a:cubicBezTo>
                    <a:pt x="27349" y="-243"/>
                    <a:pt x="28911" y="629"/>
                    <a:pt x="29869" y="2340"/>
                  </a:cubicBezTo>
                  <a:cubicBezTo>
                    <a:pt x="31251" y="126"/>
                    <a:pt x="33537" y="-601"/>
                    <a:pt x="35499" y="549"/>
                  </a:cubicBezTo>
                  <a:cubicBezTo>
                    <a:pt x="36994" y="1425"/>
                    <a:pt x="38066" y="3259"/>
                    <a:pt x="38354" y="5435"/>
                  </a:cubicBezTo>
                  <a:cubicBezTo>
                    <a:pt x="40082" y="6077"/>
                    <a:pt x="41458" y="7857"/>
                    <a:pt x="42018" y="10177"/>
                  </a:cubicBezTo>
                  <a:cubicBezTo>
                    <a:pt x="42425" y="11861"/>
                    <a:pt x="42367" y="13690"/>
                    <a:pt x="41854" y="15319"/>
                  </a:cubicBezTo>
                  <a:cubicBezTo>
                    <a:pt x="43115" y="17553"/>
                    <a:pt x="43556" y="20449"/>
                    <a:pt x="43052" y="23181"/>
                  </a:cubicBezTo>
                  <a:cubicBezTo>
                    <a:pt x="42382" y="26813"/>
                    <a:pt x="40164" y="29533"/>
                    <a:pt x="37440" y="30063"/>
                  </a:cubicBezTo>
                  <a:cubicBezTo>
                    <a:pt x="37427" y="32330"/>
                    <a:pt x="36694" y="34480"/>
                    <a:pt x="35431" y="35960"/>
                  </a:cubicBezTo>
                  <a:cubicBezTo>
                    <a:pt x="33512" y="38209"/>
                    <a:pt x="30740" y="38498"/>
                    <a:pt x="28591" y="36674"/>
                  </a:cubicBezTo>
                  <a:cubicBezTo>
                    <a:pt x="27896" y="39807"/>
                    <a:pt x="26035" y="42202"/>
                    <a:pt x="23703" y="42965"/>
                  </a:cubicBezTo>
                  <a:cubicBezTo>
                    <a:pt x="20955" y="43864"/>
                    <a:pt x="18087" y="42332"/>
                    <a:pt x="16516" y="39125"/>
                  </a:cubicBezTo>
                  <a:cubicBezTo>
                    <a:pt x="12808" y="42169"/>
                    <a:pt x="7992" y="40458"/>
                    <a:pt x="5840" y="35331"/>
                  </a:cubicBezTo>
                  <a:cubicBezTo>
                    <a:pt x="3726" y="35668"/>
                    <a:pt x="1741" y="33883"/>
                    <a:pt x="1146" y="31109"/>
                  </a:cubicBezTo>
                  <a:cubicBezTo>
                    <a:pt x="715" y="29102"/>
                    <a:pt x="1096" y="26936"/>
                    <a:pt x="2149" y="25410"/>
                  </a:cubicBezTo>
                  <a:cubicBezTo>
                    <a:pt x="655" y="24213"/>
                    <a:pt x="-177" y="21916"/>
                    <a:pt x="31" y="19563"/>
                  </a:cubicBezTo>
                  <a:cubicBezTo>
                    <a:pt x="275" y="16808"/>
                    <a:pt x="1881" y="14650"/>
                    <a:pt x="3899" y="14366"/>
                  </a:cubicBezTo>
                  <a:cubicBezTo>
                    <a:pt x="3911" y="14320"/>
                    <a:pt x="3924" y="14275"/>
                    <a:pt x="3936" y="14229"/>
                  </a:cubicBezTo>
                  <a:close/>
                </a:path>
                <a:path w="2105911" h="1547916">
                  <a:moveTo>
                    <a:pt x="787712" y="1401889"/>
                  </a:moveTo>
                  <a:lnTo>
                    <a:pt x="795534" y="1369829"/>
                  </a:lnTo>
                </a:path>
                <a:path w="2105911" h="1547916">
                  <a:moveTo>
                    <a:pt x="1405467" y="1323502"/>
                  </a:moveTo>
                  <a:cubicBezTo>
                    <a:pt x="1556557" y="1235579"/>
                    <a:pt x="1232859" y="1244372"/>
                    <a:pt x="1392741" y="1297126"/>
                  </a:cubicBezTo>
                </a:path>
                <a:path w="2105911" h="1547916">
                  <a:moveTo>
                    <a:pt x="287705" y="1264511"/>
                  </a:moveTo>
                  <a:lnTo>
                    <a:pt x="291221" y="1294405"/>
                  </a:lnTo>
                </a:path>
                <a:path w="43256" h="43219" fill="none" extrusionOk="0">
                  <a:moveTo>
                    <a:pt x="4729" y="26036"/>
                  </a:moveTo>
                  <a:cubicBezTo>
                    <a:pt x="3845" y="26130"/>
                    <a:pt x="2961" y="25852"/>
                    <a:pt x="2196" y="25239"/>
                  </a:cubicBezTo>
                  <a:moveTo>
                    <a:pt x="6964" y="34758"/>
                  </a:moveTo>
                  <a:cubicBezTo>
                    <a:pt x="6609" y="34951"/>
                    <a:pt x="6236" y="35079"/>
                    <a:pt x="5856" y="35139"/>
                  </a:cubicBezTo>
                  <a:moveTo>
                    <a:pt x="16514" y="38949"/>
                  </a:moveTo>
                  <a:cubicBezTo>
                    <a:pt x="16247" y="38403"/>
                    <a:pt x="16023" y="37820"/>
                    <a:pt x="15846" y="37209"/>
                  </a:cubicBezTo>
                  <a:moveTo>
                    <a:pt x="28863" y="34610"/>
                  </a:moveTo>
                  <a:cubicBezTo>
                    <a:pt x="28824" y="35257"/>
                    <a:pt x="28554" y="34915"/>
                    <a:pt x="28416" y="35537"/>
                  </a:cubicBezTo>
                  <a:moveTo>
                    <a:pt x="34165" y="22813"/>
                  </a:moveTo>
                  <a:cubicBezTo>
                    <a:pt x="36169" y="24141"/>
                    <a:pt x="37434" y="26917"/>
                    <a:pt x="37416" y="29949"/>
                  </a:cubicBezTo>
                  <a:moveTo>
                    <a:pt x="41834" y="15213"/>
                  </a:moveTo>
                  <a:cubicBezTo>
                    <a:pt x="41509" y="16245"/>
                    <a:pt x="41014" y="17161"/>
                    <a:pt x="40386" y="17889"/>
                  </a:cubicBezTo>
                  <a:moveTo>
                    <a:pt x="38360" y="5285"/>
                  </a:moveTo>
                  <a:cubicBezTo>
                    <a:pt x="38415" y="5702"/>
                    <a:pt x="38441" y="6125"/>
                    <a:pt x="38436" y="6549"/>
                  </a:cubicBezTo>
                  <a:moveTo>
                    <a:pt x="29114" y="3811"/>
                  </a:moveTo>
                  <a:cubicBezTo>
                    <a:pt x="29303" y="3228"/>
                    <a:pt x="29552" y="2685"/>
                    <a:pt x="29856" y="2199"/>
                  </a:cubicBezTo>
                  <a:moveTo>
                    <a:pt x="22177" y="4579"/>
                  </a:moveTo>
                  <a:cubicBezTo>
                    <a:pt x="22254" y="4097"/>
                    <a:pt x="22375" y="3630"/>
                    <a:pt x="22536" y="3189"/>
                  </a:cubicBezTo>
                  <a:moveTo>
                    <a:pt x="14036" y="5051"/>
                  </a:moveTo>
                  <a:cubicBezTo>
                    <a:pt x="14508" y="5427"/>
                    <a:pt x="14944" y="5880"/>
                    <a:pt x="15336" y="6399"/>
                  </a:cubicBezTo>
                  <a:moveTo>
                    <a:pt x="4163" y="15648"/>
                  </a:moveTo>
                  <a:cubicBezTo>
                    <a:pt x="4060" y="15184"/>
                    <a:pt x="3984" y="14710"/>
                    <a:pt x="3936" y="14229"/>
                  </a:cubicBezTo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795502" y="1299354"/>
              <a:ext cx="64008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0" dirty="0">
                  <a:sym typeface="Webdings" panose="05030102010509060703" pitchFamily="18" charset="2"/>
                </a:rPr>
                <a:t></a:t>
              </a:r>
              <a:endParaRPr lang="en-US" sz="10000" dirty="0"/>
            </a:p>
          </p:txBody>
        </p:sp>
        <p:pic>
          <p:nvPicPr>
            <p:cNvPr id="26" name="Picture 2" descr="http://jbcomputerrepairs.com/sites/default/files/computers-gears.png"/>
            <p:cNvPicPr>
              <a:picLocks noChangeAspect="1" noChangeArrowheads="1"/>
            </p:cNvPicPr>
            <p:nvPr/>
          </p:nvPicPr>
          <p:blipFill rotWithShape="1">
            <a:blip r:embed="rId3" cstate="screen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 rot="9804838">
              <a:off x="6330429" y="1835739"/>
              <a:ext cx="374899" cy="4037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6239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Tutorial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37111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Tentative Schedule: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dirty="0" smtClean="0">
                <a:solidFill>
                  <a:schemeClr val="accent2"/>
                </a:solidFill>
              </a:rPr>
              <a:t>0.</a:t>
            </a:r>
            <a:r>
              <a:rPr lang="en-US" dirty="0" smtClean="0"/>
              <a:t>  </a:t>
            </a:r>
            <a:r>
              <a:rPr lang="en-US" sz="2200" dirty="0" smtClean="0"/>
              <a:t> </a:t>
            </a:r>
            <a:r>
              <a:rPr lang="en-US" dirty="0" smtClean="0"/>
              <a:t>Introduction (you’re listening to it right now)</a:t>
            </a:r>
            <a:br>
              <a:rPr lang="en-US" dirty="0" smtClean="0"/>
            </a:br>
            <a:r>
              <a:rPr lang="en-US" sz="2600" dirty="0" smtClean="0"/>
              <a:t>       </a:t>
            </a:r>
            <a:r>
              <a:rPr lang="en-US" sz="2200" dirty="0" smtClean="0"/>
              <a:t> </a:t>
            </a: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14:00-14:10 (≈ 10minutes)</a:t>
            </a:r>
          </a:p>
          <a:p>
            <a:pPr marL="514350" indent="-514350">
              <a:lnSpc>
                <a:spcPct val="9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dirty="0" smtClean="0"/>
              <a:t>Interaction Activities</a:t>
            </a:r>
            <a:br>
              <a:rPr lang="en-US" dirty="0" smtClean="0"/>
            </a:b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14:10-15:10 (≈ 60 minutes)</a:t>
            </a:r>
          </a:p>
          <a:p>
            <a:pPr marL="514350" indent="-514350">
              <a:lnSpc>
                <a:spcPct val="9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dirty="0" smtClean="0"/>
              <a:t>Interaction Architecture</a:t>
            </a:r>
            <a:br>
              <a:rPr lang="en-US" dirty="0" smtClean="0"/>
            </a:b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15:10-15:40 (≈ 30 minutes)</a:t>
            </a:r>
            <a:b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2600" dirty="0" smtClean="0">
                <a:solidFill>
                  <a:schemeClr val="accent1"/>
                </a:solidFill>
              </a:rPr>
              <a:t>15:40-16:10 coffee break</a:t>
            </a: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16:10-16:40 (≈ 30 minutes)</a:t>
            </a:r>
          </a:p>
          <a:p>
            <a:pPr marL="514350" indent="-514350">
              <a:lnSpc>
                <a:spcPct val="9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dirty="0" smtClean="0"/>
              <a:t>Interaction Metaphors and Guidelines</a:t>
            </a:r>
            <a:br>
              <a:rPr lang="en-US" dirty="0" smtClean="0"/>
            </a:b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16:40-17:40 (≈ 60 minutes)</a:t>
            </a:r>
          </a:p>
          <a:p>
            <a:pPr marL="514350" indent="-514350">
              <a:lnSpc>
                <a:spcPct val="9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dirty="0" smtClean="0"/>
              <a:t>Summary and Q&amp;A</a:t>
            </a: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17:40-17:55 (≈ 15 minutes)</a:t>
            </a:r>
            <a:endParaRPr lang="en-US" sz="2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25</a:t>
            </a:fld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26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08520" y="4005064"/>
            <a:ext cx="9001000" cy="2088232"/>
          </a:xfrm>
          <a:prstGeom prst="rect">
            <a:avLst/>
          </a:prstGeom>
          <a:solidFill>
            <a:schemeClr val="bg1">
              <a:lumMod val="95000"/>
              <a:alpha val="74118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2800" dirty="0">
              <a:solidFill>
                <a:srgbClr val="86868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Tutorial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295504"/>
          </a:xfrm>
        </p:spPr>
        <p:txBody>
          <a:bodyPr>
            <a:normAutofit/>
          </a:bodyPr>
          <a:lstStyle/>
          <a:p>
            <a:r>
              <a:rPr lang="en-US" dirty="0" smtClean="0"/>
              <a:t>If you have remarks or questions please</a:t>
            </a:r>
            <a:br>
              <a:rPr lang="en-US" dirty="0" smtClean="0"/>
            </a:br>
            <a:r>
              <a:rPr lang="en-US" dirty="0" smtClean="0"/>
              <a:t>feel free to ask them on the spot!</a:t>
            </a:r>
          </a:p>
          <a:p>
            <a:endParaRPr lang="en-US" dirty="0"/>
          </a:p>
          <a:p>
            <a:endParaRPr lang="en-US" sz="1600" dirty="0"/>
          </a:p>
          <a:p>
            <a:r>
              <a:rPr lang="en-US" dirty="0"/>
              <a:t>Download this Slide Deck + the Literature List @</a:t>
            </a:r>
          </a:p>
          <a:p>
            <a:pPr algn="ctr"/>
            <a:r>
              <a:rPr lang="de-DE" sz="4800" dirty="0" smtClean="0"/>
              <a:t>http</a:t>
            </a:r>
            <a:r>
              <a:rPr lang="de-DE" sz="4800" dirty="0"/>
              <a:t>://</a:t>
            </a:r>
            <a:r>
              <a:rPr lang="de-DE" sz="4800" dirty="0" smtClean="0"/>
              <a:t>tinyurl.com/tutorial2014</a:t>
            </a:r>
            <a:endParaRPr lang="en-US" sz="4800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26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436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51520" y="274637"/>
            <a:ext cx="843528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About the Speakers:</a:t>
            </a:r>
            <a:br>
              <a:rPr lang="en-US" dirty="0" smtClean="0"/>
            </a:br>
            <a:r>
              <a:rPr lang="en-US" dirty="0" smtClean="0"/>
              <a:t>Hans-Jörg Schulz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4433750" y="1886843"/>
            <a:ext cx="4253049" cy="4469509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dirty="0" smtClean="0"/>
              <a:t>PhD in 2010 @ University of Rostock</a:t>
            </a: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dirty="0" smtClean="0"/>
              <a:t>Thesis on Graph Visualization</a:t>
            </a: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dirty="0" smtClean="0"/>
              <a:t>Currently Senior Researcher @ </a:t>
            </a:r>
            <a:r>
              <a:rPr lang="en-US" dirty="0"/>
              <a:t>Competence Center Interactive Document </a:t>
            </a:r>
            <a:r>
              <a:rPr lang="en-US" dirty="0" smtClean="0"/>
              <a:t>Engineering, </a:t>
            </a:r>
            <a:r>
              <a:rPr lang="en-US" dirty="0" err="1" smtClean="0"/>
              <a:t>Fraunhofer</a:t>
            </a:r>
            <a:r>
              <a:rPr lang="en-US" dirty="0" smtClean="0"/>
              <a:t> Inst. for Computer Graphics Research, Rostock</a:t>
            </a: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dirty="0" smtClean="0"/>
              <a:t>Fields of Research:</a:t>
            </a:r>
          </a:p>
          <a:p>
            <a:pPr marL="525463" lvl="1" indent="-342900">
              <a:spcBef>
                <a:spcPts val="200"/>
              </a:spcBef>
              <a:spcAft>
                <a:spcPts val="0"/>
              </a:spcAft>
              <a:buClrTx/>
              <a:buFont typeface="Symbol" panose="05050102010706020507" pitchFamily="18" charset="2"/>
              <a:buChar char="-"/>
            </a:pPr>
            <a:r>
              <a:rPr lang="en-US" sz="2400" dirty="0" smtClean="0"/>
              <a:t>Design Spaces</a:t>
            </a:r>
          </a:p>
          <a:p>
            <a:pPr marL="525463" lvl="1" indent="-342900">
              <a:spcBef>
                <a:spcPts val="200"/>
              </a:spcBef>
              <a:spcAft>
                <a:spcPts val="0"/>
              </a:spcAft>
              <a:buClrTx/>
              <a:buFont typeface="Symbol" panose="05050102010706020507" pitchFamily="18" charset="2"/>
              <a:buChar char="-"/>
            </a:pPr>
            <a:r>
              <a:rPr lang="en-US" sz="2400" dirty="0" smtClean="0"/>
              <a:t>Vis. of Heterogeneous Data</a:t>
            </a:r>
            <a:endParaRPr lang="en-US" dirty="0" smtClean="0"/>
          </a:p>
          <a:p>
            <a:pPr marL="525463" lvl="1" indent="-342900">
              <a:spcBef>
                <a:spcPts val="200"/>
              </a:spcBef>
              <a:spcAft>
                <a:spcPts val="0"/>
              </a:spcAft>
              <a:buClrTx/>
              <a:buFont typeface="Symbol" panose="05050102010706020507" pitchFamily="18" charset="2"/>
              <a:buChar char="-"/>
            </a:pPr>
            <a:r>
              <a:rPr lang="en-US" sz="2400" dirty="0" smtClean="0"/>
              <a:t>Vis. for the Life Sciences</a:t>
            </a:r>
          </a:p>
          <a:p>
            <a:pPr marL="525463" lvl="1" indent="-342900">
              <a:spcBef>
                <a:spcPts val="200"/>
              </a:spcBef>
              <a:spcAft>
                <a:spcPts val="0"/>
              </a:spcAft>
              <a:buClrTx/>
              <a:buFont typeface="Symbol" panose="05050102010706020507" pitchFamily="18" charset="2"/>
              <a:buChar char="-"/>
            </a:pPr>
            <a:r>
              <a:rPr lang="en-US" sz="2400" dirty="0" smtClean="0"/>
              <a:t>Graph &amp; Tree Visualization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3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3608" y="2204864"/>
            <a:ext cx="2910309" cy="291030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Footer Placeholder 3"/>
          <p:cNvSpPr>
            <a:spLocks noGrp="1"/>
          </p:cNvSpPr>
          <p:nvPr>
            <p:ph type="ftr" sz="quarter" idx="1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92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2008" y="274637"/>
            <a:ext cx="8820472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About the Speakers:</a:t>
            </a:r>
            <a:br>
              <a:rPr lang="en-US" dirty="0" smtClean="0"/>
            </a:br>
            <a:r>
              <a:rPr lang="en-US" dirty="0" smtClean="0"/>
              <a:t>Tatiana von </a:t>
            </a:r>
            <a:r>
              <a:rPr lang="en-US" dirty="0" err="1" smtClean="0"/>
              <a:t>Landesberger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4</a:t>
            </a:fld>
            <a:endParaRPr lang="en-US" dirty="0"/>
          </a:p>
        </p:txBody>
      </p:sp>
      <p:sp>
        <p:nvSpPr>
          <p:cNvPr id="13" name="Content Placeholder 7"/>
          <p:cNvSpPr>
            <a:spLocks noGrp="1"/>
          </p:cNvSpPr>
          <p:nvPr>
            <p:ph sz="half" idx="2"/>
          </p:nvPr>
        </p:nvSpPr>
        <p:spPr>
          <a:xfrm>
            <a:off x="3923928" y="1886843"/>
            <a:ext cx="5184576" cy="4422477"/>
          </a:xfrm>
        </p:spPr>
        <p:txBody>
          <a:bodyPr>
            <a:normAutofit fontScale="92500"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PhD in 2010 @ TU Darmstadt</a:t>
            </a: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dirty="0" smtClean="0"/>
              <a:t>Thesis on </a:t>
            </a:r>
            <a:r>
              <a:rPr lang="en-US" dirty="0"/>
              <a:t>Visual </a:t>
            </a:r>
            <a:r>
              <a:rPr lang="en-US" dirty="0" smtClean="0"/>
              <a:t>Analytics of graphs and time-dependent data</a:t>
            </a: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dirty="0" smtClean="0"/>
              <a:t>Now head </a:t>
            </a:r>
            <a:r>
              <a:rPr lang="en-US" dirty="0"/>
              <a:t>of </a:t>
            </a:r>
            <a:r>
              <a:rPr lang="en-US" dirty="0" smtClean="0"/>
              <a:t>the Visual </a:t>
            </a:r>
            <a:r>
              <a:rPr lang="en-US" dirty="0"/>
              <a:t>Analysis and Search </a:t>
            </a:r>
            <a:r>
              <a:rPr lang="en-US" dirty="0" smtClean="0"/>
              <a:t>Group @ TU Darmstadt</a:t>
            </a: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dirty="0" smtClean="0"/>
              <a:t>Fields of Research:</a:t>
            </a:r>
          </a:p>
          <a:p>
            <a:pPr marL="525463" lvl="1" indent="-342900">
              <a:spcBef>
                <a:spcPts val="200"/>
              </a:spcBef>
              <a:spcAft>
                <a:spcPts val="0"/>
              </a:spcAft>
              <a:buClrTx/>
              <a:buFont typeface="Symbol" panose="05050102010706020507" pitchFamily="18" charset="2"/>
              <a:buChar char="-"/>
            </a:pPr>
            <a:r>
              <a:rPr lang="en-US" sz="2400" dirty="0"/>
              <a:t>Visual </a:t>
            </a:r>
            <a:r>
              <a:rPr lang="en-US" sz="2400" dirty="0" smtClean="0"/>
              <a:t>analysis </a:t>
            </a:r>
            <a:r>
              <a:rPr lang="en-US" sz="2400" dirty="0"/>
              <a:t>of </a:t>
            </a:r>
            <a:r>
              <a:rPr lang="en-US" sz="2400" dirty="0" smtClean="0"/>
              <a:t>graphs</a:t>
            </a:r>
          </a:p>
          <a:p>
            <a:pPr marL="525463" lvl="1" indent="-342900">
              <a:spcBef>
                <a:spcPts val="200"/>
              </a:spcBef>
              <a:spcAft>
                <a:spcPts val="0"/>
              </a:spcAft>
              <a:buClrTx/>
              <a:buFont typeface="Symbol" panose="05050102010706020507" pitchFamily="18" charset="2"/>
              <a:buChar char="-"/>
            </a:pPr>
            <a:r>
              <a:rPr lang="en-US" sz="2400" dirty="0" smtClean="0"/>
              <a:t>Visual analysis of time-dependent data </a:t>
            </a:r>
          </a:p>
          <a:p>
            <a:pPr marL="525463" lvl="1" indent="-342900">
              <a:spcBef>
                <a:spcPts val="200"/>
              </a:spcBef>
              <a:spcAft>
                <a:spcPts val="0"/>
              </a:spcAft>
              <a:buClrTx/>
              <a:buFont typeface="Symbol" panose="05050102010706020507" pitchFamily="18" charset="2"/>
              <a:buChar char="-"/>
            </a:pPr>
            <a:r>
              <a:rPr lang="en-US" sz="2400" dirty="0" smtClean="0"/>
              <a:t>Visual cluster analysis</a:t>
            </a:r>
          </a:p>
          <a:p>
            <a:pPr marL="525463" lvl="1" indent="-342900">
              <a:spcBef>
                <a:spcPts val="200"/>
              </a:spcBef>
              <a:spcAft>
                <a:spcPts val="0"/>
              </a:spcAft>
              <a:buClrTx/>
              <a:buFont typeface="Symbol" panose="05050102010706020507" pitchFamily="18" charset="2"/>
              <a:buChar char="-"/>
            </a:pPr>
            <a:r>
              <a:rPr lang="en-US" sz="2400" dirty="0" smtClean="0"/>
              <a:t>Application areas: finance, biology and meteorology</a:t>
            </a:r>
            <a:endParaRPr lang="en-US" dirty="0" smtClean="0"/>
          </a:p>
          <a:p>
            <a:pPr marL="701675" lvl="2" indent="-342900">
              <a:buClrTx/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074" name="Picture 2" descr="http://www.gris.tu-darmstadt.de/home/members/landesberger/tekusova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1600" y="2166764"/>
            <a:ext cx="2340124" cy="329434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3"/>
          <p:cNvSpPr>
            <a:spLocks noGrp="1"/>
          </p:cNvSpPr>
          <p:nvPr>
            <p:ph type="ftr" sz="quarter" idx="1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74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2008" y="274637"/>
            <a:ext cx="8820472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About the Speakers:</a:t>
            </a:r>
            <a:br>
              <a:rPr lang="en-US" dirty="0" smtClean="0"/>
            </a:br>
            <a:r>
              <a:rPr lang="en-US" dirty="0" err="1" smtClean="0"/>
              <a:t>Dominikus</a:t>
            </a:r>
            <a:r>
              <a:rPr lang="en-US" dirty="0" smtClean="0"/>
              <a:t> </a:t>
            </a:r>
            <a:r>
              <a:rPr lang="en-US" dirty="0" err="1" smtClean="0"/>
              <a:t>Baur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Content Placeholder 7"/>
          <p:cNvSpPr>
            <a:spLocks noGrp="1"/>
          </p:cNvSpPr>
          <p:nvPr>
            <p:ph sz="half" idx="2"/>
          </p:nvPr>
        </p:nvSpPr>
        <p:spPr>
          <a:xfrm>
            <a:off x="4433750" y="1886843"/>
            <a:ext cx="4386721" cy="4278461"/>
          </a:xfrm>
        </p:spPr>
        <p:txBody>
          <a:bodyPr>
            <a:norm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PhD in 2011 @ LMU Munich</a:t>
            </a: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dirty="0" smtClean="0"/>
              <a:t>Thesis on </a:t>
            </a:r>
            <a:r>
              <a:rPr lang="en-US" dirty="0"/>
              <a:t>Visualizing </a:t>
            </a:r>
            <a:r>
              <a:rPr lang="en-US" dirty="0" smtClean="0"/>
              <a:t>music listening histories</a:t>
            </a: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dirty="0" smtClean="0"/>
              <a:t>Now independent researcher</a:t>
            </a: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dirty="0" smtClean="0"/>
              <a:t>Fields of Research:</a:t>
            </a:r>
          </a:p>
          <a:p>
            <a:pPr marL="525463" lvl="1" indent="-342900">
              <a:spcBef>
                <a:spcPts val="200"/>
              </a:spcBef>
              <a:spcAft>
                <a:spcPts val="0"/>
              </a:spcAft>
              <a:buClrTx/>
              <a:buFont typeface="Symbol" panose="05050102010706020507" pitchFamily="18" charset="2"/>
              <a:buChar char="-"/>
            </a:pPr>
            <a:r>
              <a:rPr lang="en-US" sz="2400" dirty="0"/>
              <a:t>Data </a:t>
            </a:r>
            <a:r>
              <a:rPr lang="en-US" sz="2400" dirty="0" smtClean="0"/>
              <a:t>Visualization</a:t>
            </a:r>
          </a:p>
          <a:p>
            <a:pPr marL="525463" lvl="1" indent="-342900">
              <a:spcBef>
                <a:spcPts val="200"/>
              </a:spcBef>
              <a:spcAft>
                <a:spcPts val="0"/>
              </a:spcAft>
              <a:buClrTx/>
              <a:buFont typeface="Symbol" panose="05050102010706020507" pitchFamily="18" charset="2"/>
              <a:buChar char="-"/>
            </a:pPr>
            <a:r>
              <a:rPr lang="en-US" sz="2400" dirty="0" smtClean="0"/>
              <a:t>Mobile Interaction Design</a:t>
            </a:r>
            <a:endParaRPr lang="en-US" dirty="0" smtClean="0"/>
          </a:p>
          <a:p>
            <a:pPr marL="525463" lvl="1" indent="-342900">
              <a:spcBef>
                <a:spcPts val="200"/>
              </a:spcBef>
              <a:spcAft>
                <a:spcPts val="0"/>
              </a:spcAft>
              <a:buClrTx/>
              <a:buFont typeface="Symbol" panose="05050102010706020507" pitchFamily="18" charset="2"/>
              <a:buChar char="-"/>
            </a:pPr>
            <a:r>
              <a:rPr lang="en-US" sz="2400" dirty="0" smtClean="0"/>
              <a:t>…</a:t>
            </a:r>
            <a:endParaRPr lang="en-US" dirty="0" smtClean="0"/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01675" lvl="2" indent="-342900">
              <a:buClrTx/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050" name="Picture 2" descr="http://do.minik.us/assets/images/me_smal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3608" y="1988840"/>
            <a:ext cx="2769096" cy="276909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3"/>
          <p:cNvSpPr>
            <a:spLocks noGrp="1"/>
          </p:cNvSpPr>
          <p:nvPr>
            <p:ph type="ftr" sz="quarter" idx="1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79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Tutorial Topic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History of Human-Computer-Interaction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127" y="2225204"/>
            <a:ext cx="5921745" cy="392361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81827" y="5548761"/>
            <a:ext cx="5400599" cy="461665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The Status Quo before Interaction Design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6130084" y="4536606"/>
            <a:ext cx="3174911" cy="369332"/>
          </a:xfrm>
          <a:prstGeom prst="rect">
            <a:avLst/>
          </a:prstGeom>
          <a:solidFill>
            <a:schemeClr val="bg1">
              <a:alpha val="72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Image taken from </a:t>
            </a:r>
            <a:r>
              <a:rPr lang="en-US" dirty="0" err="1" smtClean="0"/>
              <a:t>Saffer</a:t>
            </a:r>
            <a:r>
              <a:rPr lang="en-US" dirty="0" smtClean="0"/>
              <a:t> (2010)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03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Tutorial Topic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History of Human-Computer-Interaction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pic>
        <p:nvPicPr>
          <p:cNvPr id="2050" name="Picture 2" descr="http://iasl.uni-muenchen.de/links/GCA_ill146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788024" y="2361005"/>
            <a:ext cx="3752417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inetstudent1.francistuttle.com/ss0920066/itf/timeline/images/vbush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6755" y="2361005"/>
            <a:ext cx="4209447" cy="3541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55576" y="5928404"/>
            <a:ext cx="777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1945 – </a:t>
            </a:r>
            <a:r>
              <a:rPr lang="en-US" dirty="0" err="1" smtClean="0"/>
              <a:t>Vannevar</a:t>
            </a:r>
            <a:r>
              <a:rPr lang="en-US" dirty="0" smtClean="0"/>
              <a:t> Bush: Article in Atlantic Monthly on “</a:t>
            </a:r>
            <a:r>
              <a:rPr lang="en-US" dirty="0" err="1" smtClean="0"/>
              <a:t>Memex</a:t>
            </a:r>
            <a:r>
              <a:rPr lang="en-US" dirty="0" smtClean="0"/>
              <a:t>” (written in 1936!)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678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Tutorial Topic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History of Human-Computer-Interaction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8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204" y="2652646"/>
            <a:ext cx="4112776" cy="2832100"/>
          </a:xfrm>
          <a:prstGeom prst="rect">
            <a:avLst/>
          </a:prstGeom>
        </p:spPr>
      </p:pic>
      <p:pic>
        <p:nvPicPr>
          <p:cNvPr id="3074" name="Picture 2" descr="http://www.gizbot.com/img/2013/07/04-mouse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47876" y="2639946"/>
            <a:ext cx="4144466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9204" y="5589240"/>
            <a:ext cx="422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1963 </a:t>
            </a:r>
            <a:r>
              <a:rPr lang="de-DE" dirty="0" smtClean="0"/>
              <a:t>– Ivan Sutherland: Sketchpad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0" y="5589240"/>
            <a:ext cx="4220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1968 – Doug Engelbart: First </a:t>
            </a:r>
            <a:r>
              <a:rPr lang="de-DE" dirty="0" err="1" smtClean="0"/>
              <a:t>presentation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mouse</a:t>
            </a:r>
            <a:r>
              <a:rPr lang="de-DE" dirty="0" smtClean="0"/>
              <a:t> (</a:t>
            </a:r>
            <a:r>
              <a:rPr lang="de-DE" dirty="0" err="1" smtClean="0"/>
              <a:t>among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things</a:t>
            </a:r>
            <a:r>
              <a:rPr lang="de-DE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857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Tutorial Topic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History of Human-Computer-Interaction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42C3F-4840-460C-ADF2-7005A7FA8881}" type="slidenum">
              <a:rPr lang="en-US" smtClean="0"/>
              <a:t>9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67544" y="6356352"/>
            <a:ext cx="784887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VIS Tutorial: Opening the Black Box of Interaction in </a:t>
            </a:r>
            <a:r>
              <a:rPr lang="en-US" dirty="0" smtClean="0"/>
              <a:t>Visualization </a:t>
            </a:r>
            <a:r>
              <a:rPr lang="en-US" dirty="0"/>
              <a:t>– H.-J. </a:t>
            </a:r>
            <a:r>
              <a:rPr lang="en-US" dirty="0" smtClean="0"/>
              <a:t>Schulz, T. v. </a:t>
            </a:r>
            <a:r>
              <a:rPr lang="en-US" dirty="0" err="1" smtClean="0"/>
              <a:t>Landesberger</a:t>
            </a:r>
            <a:r>
              <a:rPr lang="en-US" dirty="0" smtClean="0"/>
              <a:t>, D. </a:t>
            </a:r>
            <a:r>
              <a:rPr lang="en-US" dirty="0" err="1" smtClean="0"/>
              <a:t>Baur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55576" y="5544668"/>
            <a:ext cx="777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2002 – Minority Report featuring </a:t>
            </a:r>
            <a:r>
              <a:rPr lang="en-US" dirty="0" err="1" smtClean="0"/>
              <a:t>Multitouch</a:t>
            </a:r>
            <a:r>
              <a:rPr lang="en-US" dirty="0" smtClean="0"/>
              <a:t> and Gesture-based Interaction</a:t>
            </a:r>
            <a:endParaRPr lang="en-US" dirty="0"/>
          </a:p>
        </p:txBody>
      </p:sp>
      <p:pic>
        <p:nvPicPr>
          <p:cNvPr id="1026" name="Picture 2" descr="http://www.jamaicaobserver.com/assets/8358993/Minority-Repor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1520" y="2564904"/>
            <a:ext cx="4248150" cy="280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machineoverlords.com/wp-content/uploads/2012/06/minority-report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644008" y="2577580"/>
            <a:ext cx="4176786" cy="278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244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aleydo_slide_template_4-3">
  <a:themeElements>
    <a:clrScheme name="Caleydo Color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A950"/>
      </a:accent1>
      <a:accent2>
        <a:srgbClr val="00B0F0"/>
      </a:accent2>
      <a:accent3>
        <a:srgbClr val="FF66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1376</Words>
  <Application>Microsoft Office PowerPoint</Application>
  <PresentationFormat>On-screen Show (4:3)</PresentationFormat>
  <Paragraphs>240</Paragraphs>
  <Slides>26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Maiandra GD</vt:lpstr>
      <vt:lpstr>Narkisim</vt:lpstr>
      <vt:lpstr>Symbol</vt:lpstr>
      <vt:lpstr>Webdings</vt:lpstr>
      <vt:lpstr>Wingdings</vt:lpstr>
      <vt:lpstr>caleydo_slide_template_4-3</vt:lpstr>
      <vt:lpstr>Opening the Black Box of Interaction in Visualization</vt:lpstr>
      <vt:lpstr>INTRODUCTION</vt:lpstr>
      <vt:lpstr>About the Speakers: Hans-Jörg Schulz</vt:lpstr>
      <vt:lpstr>About the Speakers: Tatiana von Landesberger</vt:lpstr>
      <vt:lpstr>About the Speakers: Dominikus Baur</vt:lpstr>
      <vt:lpstr>About the Tutorial Topic</vt:lpstr>
      <vt:lpstr>About the Tutorial Topic</vt:lpstr>
      <vt:lpstr>About the Tutorial Topic</vt:lpstr>
      <vt:lpstr>About the Tutorial Topic</vt:lpstr>
      <vt:lpstr>About the Tutorial Topic</vt:lpstr>
      <vt:lpstr>What‘s YOUR BACKGROUND?</vt:lpstr>
      <vt:lpstr>Interaction can take many forms</vt:lpstr>
      <vt:lpstr>…which makes it hard to define </vt:lpstr>
      <vt:lpstr>Defining Interaction as a  form of Communication</vt:lpstr>
      <vt:lpstr>Defining Interaction as a  form of Communication</vt:lpstr>
      <vt:lpstr>Defining Interaction as a  form of Communication</vt:lpstr>
      <vt:lpstr>Defining Interaction as a  form of Communication</vt:lpstr>
      <vt:lpstr>Defining Interaction as a  form of Communication</vt:lpstr>
      <vt:lpstr>Defining Interaction as a  form of Communication</vt:lpstr>
      <vt:lpstr>Defining Interaction as a  form of Communication</vt:lpstr>
      <vt:lpstr>Defining Interaction as a  form of Communication</vt:lpstr>
      <vt:lpstr>Why do we need interaction?</vt:lpstr>
      <vt:lpstr>Why do we need interaction?</vt:lpstr>
      <vt:lpstr>About the Tutorial Topic</vt:lpstr>
      <vt:lpstr>About the Tutorial Structure</vt:lpstr>
      <vt:lpstr>About the Tutorial Structure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alexsb</dc:creator>
  <cp:lastModifiedBy>Hans-Jörg Schulz</cp:lastModifiedBy>
  <cp:revision>137</cp:revision>
  <dcterms:created xsi:type="dcterms:W3CDTF">2012-10-02T14:42:17Z</dcterms:created>
  <dcterms:modified xsi:type="dcterms:W3CDTF">2014-11-07T20:09:49Z</dcterms:modified>
</cp:coreProperties>
</file>

<file path=docProps/thumbnail.jpeg>
</file>